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2" r:id="rId1"/>
    <p:sldMasterId id="2147483690" r:id="rId2"/>
  </p:sldMasterIdLst>
  <p:notesMasterIdLst>
    <p:notesMasterId r:id="rId17"/>
  </p:notesMasterIdLst>
  <p:sldIdLst>
    <p:sldId id="256" r:id="rId3"/>
    <p:sldId id="258" r:id="rId4"/>
    <p:sldId id="259" r:id="rId5"/>
    <p:sldId id="261" r:id="rId6"/>
    <p:sldId id="262" r:id="rId7"/>
    <p:sldId id="265" r:id="rId8"/>
    <p:sldId id="266" r:id="rId9"/>
    <p:sldId id="267" r:id="rId10"/>
    <p:sldId id="268" r:id="rId11"/>
    <p:sldId id="269" r:id="rId12"/>
    <p:sldId id="272" r:id="rId13"/>
    <p:sldId id="273" r:id="rId14"/>
    <p:sldId id="276" r:id="rId15"/>
    <p:sldId id="279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iUZ6jHmKDNUq2SfHs8tVv5vNCE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C15EEE-4A00-4919-93FB-1956CB062E7F}" v="35" dt="2023-07-09T21:50:19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42" y="86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antos" userId="01e69cf81e64fcbe" providerId="LiveId" clId="{A4C15EEE-4A00-4919-93FB-1956CB062E7F}"/>
    <pc:docChg chg="undo custSel delSld modSld">
      <pc:chgData name="Amanda Santos" userId="01e69cf81e64fcbe" providerId="LiveId" clId="{A4C15EEE-4A00-4919-93FB-1956CB062E7F}" dt="2023-07-09T21:50:19.212" v="96"/>
      <pc:docMkLst>
        <pc:docMk/>
      </pc:docMkLst>
      <pc:sldChg chg="addSp delSp modSp mod setBg modAnim">
        <pc:chgData name="Amanda Santos" userId="01e69cf81e64fcbe" providerId="LiveId" clId="{A4C15EEE-4A00-4919-93FB-1956CB062E7F}" dt="2023-07-09T21:45:42.400" v="67"/>
        <pc:sldMkLst>
          <pc:docMk/>
          <pc:sldMk cId="0" sldId="256"/>
        </pc:sldMkLst>
        <pc:spChg chg="mod">
          <ac:chgData name="Amanda Santos" userId="01e69cf81e64fcbe" providerId="LiveId" clId="{A4C15EEE-4A00-4919-93FB-1956CB062E7F}" dt="2023-07-09T21:15:20.489" v="12" actId="5793"/>
          <ac:spMkLst>
            <pc:docMk/>
            <pc:sldMk cId="0" sldId="256"/>
            <ac:spMk id="169" creationId="{00000000-0000-0000-0000-000000000000}"/>
          </ac:spMkLst>
        </pc:spChg>
        <pc:spChg chg="add del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181" creationId="{A3C6F7F0-46EA-4F8E-A112-1B517C2B5A00}"/>
          </ac:spMkLst>
        </pc:spChg>
        <pc:spChg chg="add del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183" creationId="{1691A3CC-CDA1-4C3B-9150-FCFB5373D82B}"/>
          </ac:spMkLst>
        </pc:spChg>
        <pc:spChg chg="add del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185" creationId="{C8221A89-FE35-4C46-8874-69154D2A8CCA}"/>
          </ac:spMkLst>
        </pc:spChg>
        <pc:spChg chg="add del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187" creationId="{259ACC7A-6809-44E9-A594-85696A6C2BED}"/>
          </ac:spMkLst>
        </pc:spChg>
        <pc:spChg chg="add del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189" creationId="{79E62B6A-C5F9-4D52-9F66-8777358274F9}"/>
          </ac:spMkLst>
        </pc:spChg>
        <pc:spChg chg="add del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191" creationId="{95F95C49-E748-4D32-8417-22E5B6A6F5E1}"/>
          </ac:spMkLst>
        </pc:spChg>
        <pc:spChg chg="add del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193" creationId="{E2AE10EC-5E3B-4FC0-B43F-1E44500096E5}"/>
          </ac:spMkLst>
        </pc:spChg>
        <pc:spChg chg="add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204" creationId="{C6DB8A24-0DF2-4AB3-9191-C02AB6937C1F}"/>
          </ac:spMkLst>
        </pc:spChg>
        <pc:spChg chg="add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206" creationId="{6924F406-F250-4FCF-A28E-52F364A5AA1D}"/>
          </ac:spMkLst>
        </pc:spChg>
        <pc:spChg chg="add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208" creationId="{E4055289-E0C6-4BD3-83C1-D3C3059323A2}"/>
          </ac:spMkLst>
        </pc:spChg>
        <pc:spChg chg="add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210" creationId="{3D0E302E-D9CD-4301-A67C-2F0F43791D81}"/>
          </ac:spMkLst>
        </pc:spChg>
        <pc:spChg chg="add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214" creationId="{35174CBE-3C8C-4936-BADC-26BFB4F07FA9}"/>
          </ac:spMkLst>
        </pc:spChg>
        <pc:spChg chg="add">
          <ac:chgData name="Amanda Santos" userId="01e69cf81e64fcbe" providerId="LiveId" clId="{A4C15EEE-4A00-4919-93FB-1956CB062E7F}" dt="2023-07-09T21:15:08.050" v="9" actId="26606"/>
          <ac:spMkLst>
            <pc:docMk/>
            <pc:sldMk cId="0" sldId="256"/>
            <ac:spMk id="218" creationId="{932BC668-4D51-4090-89E3-5613B832E4F8}"/>
          </ac:spMkLst>
        </pc:spChg>
        <pc:picChg chg="add mod">
          <ac:chgData name="Amanda Santos" userId="01e69cf81e64fcbe" providerId="LiveId" clId="{A4C15EEE-4A00-4919-93FB-1956CB062E7F}" dt="2023-07-09T21:45:34.942" v="66" actId="1076"/>
          <ac:picMkLst>
            <pc:docMk/>
            <pc:sldMk cId="0" sldId="256"/>
            <ac:picMk id="171" creationId="{86EC5610-3B73-4625-FDC1-97918E527E77}"/>
          </ac:picMkLst>
        </pc:picChg>
        <pc:picChg chg="add del">
          <ac:chgData name="Amanda Santos" userId="01e69cf81e64fcbe" providerId="LiveId" clId="{A4C15EEE-4A00-4919-93FB-1956CB062E7F}" dt="2023-07-09T21:15:08.050" v="9" actId="26606"/>
          <ac:picMkLst>
            <pc:docMk/>
            <pc:sldMk cId="0" sldId="256"/>
            <ac:picMk id="175" creationId="{01CFC1BB-C5B3-4479-9752-C53221627F91}"/>
          </ac:picMkLst>
        </pc:picChg>
        <pc:picChg chg="add del">
          <ac:chgData name="Amanda Santos" userId="01e69cf81e64fcbe" providerId="LiveId" clId="{A4C15EEE-4A00-4919-93FB-1956CB062E7F}" dt="2023-07-09T21:15:08.050" v="9" actId="26606"/>
          <ac:picMkLst>
            <pc:docMk/>
            <pc:sldMk cId="0" sldId="256"/>
            <ac:picMk id="177" creationId="{5B5FB5AC-39B2-4094-B486-0FCD501D5044}"/>
          </ac:picMkLst>
        </pc:picChg>
        <pc:picChg chg="add del">
          <ac:chgData name="Amanda Santos" userId="01e69cf81e64fcbe" providerId="LiveId" clId="{A4C15EEE-4A00-4919-93FB-1956CB062E7F}" dt="2023-07-09T21:15:08.050" v="9" actId="26606"/>
          <ac:picMkLst>
            <pc:docMk/>
            <pc:sldMk cId="0" sldId="256"/>
            <ac:picMk id="179" creationId="{7150CFE4-97B0-48C6-ACD6-9399CBA11906}"/>
          </ac:picMkLst>
        </pc:picChg>
        <pc:picChg chg="add">
          <ac:chgData name="Amanda Santos" userId="01e69cf81e64fcbe" providerId="LiveId" clId="{A4C15EEE-4A00-4919-93FB-1956CB062E7F}" dt="2023-07-09T21:15:08.050" v="9" actId="26606"/>
          <ac:picMkLst>
            <pc:docMk/>
            <pc:sldMk cId="0" sldId="256"/>
            <ac:picMk id="198" creationId="{01CFC1BB-C5B3-4479-9752-C53221627F91}"/>
          </ac:picMkLst>
        </pc:picChg>
        <pc:picChg chg="add">
          <ac:chgData name="Amanda Santos" userId="01e69cf81e64fcbe" providerId="LiveId" clId="{A4C15EEE-4A00-4919-93FB-1956CB062E7F}" dt="2023-07-09T21:15:08.050" v="9" actId="26606"/>
          <ac:picMkLst>
            <pc:docMk/>
            <pc:sldMk cId="0" sldId="256"/>
            <ac:picMk id="200" creationId="{C56FCE19-3103-4473-A92E-E38D00FCD006}"/>
          </ac:picMkLst>
        </pc:picChg>
        <pc:picChg chg="add">
          <ac:chgData name="Amanda Santos" userId="01e69cf81e64fcbe" providerId="LiveId" clId="{A4C15EEE-4A00-4919-93FB-1956CB062E7F}" dt="2023-07-09T21:15:08.050" v="9" actId="26606"/>
          <ac:picMkLst>
            <pc:docMk/>
            <pc:sldMk cId="0" sldId="256"/>
            <ac:picMk id="202" creationId="{E909C556-FC01-4870-ABC0-8D5C17BD0F3D}"/>
          </ac:picMkLst>
        </pc:picChg>
        <pc:picChg chg="add">
          <ac:chgData name="Amanda Santos" userId="01e69cf81e64fcbe" providerId="LiveId" clId="{A4C15EEE-4A00-4919-93FB-1956CB062E7F}" dt="2023-07-09T21:15:08.050" v="9" actId="26606"/>
          <ac:picMkLst>
            <pc:docMk/>
            <pc:sldMk cId="0" sldId="256"/>
            <ac:picMk id="212" creationId="{CA457133-9802-4229-B919-FF91AE235CCB}"/>
          </ac:picMkLst>
        </pc:picChg>
        <pc:picChg chg="add">
          <ac:chgData name="Amanda Santos" userId="01e69cf81e64fcbe" providerId="LiveId" clId="{A4C15EEE-4A00-4919-93FB-1956CB062E7F}" dt="2023-07-09T21:15:08.050" v="9" actId="26606"/>
          <ac:picMkLst>
            <pc:docMk/>
            <pc:sldMk cId="0" sldId="256"/>
            <ac:picMk id="216" creationId="{74CBD692-4D03-4764-98E3-F95783857866}"/>
          </ac:picMkLst>
        </pc:picChg>
      </pc:sldChg>
      <pc:sldChg chg="del">
        <pc:chgData name="Amanda Santos" userId="01e69cf81e64fcbe" providerId="LiveId" clId="{A4C15EEE-4A00-4919-93FB-1956CB062E7F}" dt="2023-07-06T21:48:24.629" v="1" actId="47"/>
        <pc:sldMkLst>
          <pc:docMk/>
          <pc:sldMk cId="0" sldId="257"/>
        </pc:sldMkLst>
      </pc:sldChg>
      <pc:sldChg chg="addSp modSp mod setBg modAnim">
        <pc:chgData name="Amanda Santos" userId="01e69cf81e64fcbe" providerId="LiveId" clId="{A4C15EEE-4A00-4919-93FB-1956CB062E7F}" dt="2023-07-09T21:46:23.846" v="70"/>
        <pc:sldMkLst>
          <pc:docMk/>
          <pc:sldMk cId="0" sldId="258"/>
        </pc:sldMkLst>
        <pc:spChg chg="mod">
          <ac:chgData name="Amanda Santos" userId="01e69cf81e64fcbe" providerId="LiveId" clId="{A4C15EEE-4A00-4919-93FB-1956CB062E7F}" dt="2023-07-09T21:16:30.712" v="17" actId="20577"/>
          <ac:spMkLst>
            <pc:docMk/>
            <pc:sldMk cId="0" sldId="258"/>
            <ac:spMk id="179" creationId="{00000000-0000-0000-0000-000000000000}"/>
          </ac:spMkLst>
        </pc:spChg>
        <pc:spChg chg="mod">
          <ac:chgData name="Amanda Santos" userId="01e69cf81e64fcbe" providerId="LiveId" clId="{A4C15EEE-4A00-4919-93FB-1956CB062E7F}" dt="2023-07-09T21:16:05.059" v="13" actId="26606"/>
          <ac:spMkLst>
            <pc:docMk/>
            <pc:sldMk cId="0" sldId="258"/>
            <ac:spMk id="180" creationId="{00000000-0000-0000-0000-000000000000}"/>
          </ac:spMkLst>
        </pc:spChg>
        <pc:spChg chg="add">
          <ac:chgData name="Amanda Santos" userId="01e69cf81e64fcbe" providerId="LiveId" clId="{A4C15EEE-4A00-4919-93FB-1956CB062E7F}" dt="2023-07-09T21:16:05.059" v="13" actId="26606"/>
          <ac:spMkLst>
            <pc:docMk/>
            <pc:sldMk cId="0" sldId="258"/>
            <ac:spMk id="192" creationId="{C6DB8A24-0DF2-4AB3-9191-C02AB6937C1F}"/>
          </ac:spMkLst>
        </pc:spChg>
        <pc:spChg chg="add">
          <ac:chgData name="Amanda Santos" userId="01e69cf81e64fcbe" providerId="LiveId" clId="{A4C15EEE-4A00-4919-93FB-1956CB062E7F}" dt="2023-07-09T21:16:05.059" v="13" actId="26606"/>
          <ac:spMkLst>
            <pc:docMk/>
            <pc:sldMk cId="0" sldId="258"/>
            <ac:spMk id="194" creationId="{6924F406-F250-4FCF-A28E-52F364A5AA1D}"/>
          </ac:spMkLst>
        </pc:spChg>
        <pc:spChg chg="add">
          <ac:chgData name="Amanda Santos" userId="01e69cf81e64fcbe" providerId="LiveId" clId="{A4C15EEE-4A00-4919-93FB-1956CB062E7F}" dt="2023-07-09T21:16:05.059" v="13" actId="26606"/>
          <ac:spMkLst>
            <pc:docMk/>
            <pc:sldMk cId="0" sldId="258"/>
            <ac:spMk id="200" creationId="{13BC1C09-8FD1-4619-B317-E9EED5E55DD8}"/>
          </ac:spMkLst>
        </pc:spChg>
        <pc:grpChg chg="add">
          <ac:chgData name="Amanda Santos" userId="01e69cf81e64fcbe" providerId="LiveId" clId="{A4C15EEE-4A00-4919-93FB-1956CB062E7F}" dt="2023-07-09T21:16:05.059" v="13" actId="26606"/>
          <ac:grpSpMkLst>
            <pc:docMk/>
            <pc:sldMk cId="0" sldId="258"/>
            <ac:grpSpMk id="196" creationId="{7A865E47-4365-4F21-B8EA-13B2C12BCB98}"/>
          </ac:grpSpMkLst>
        </pc:grpChg>
        <pc:picChg chg="add">
          <ac:chgData name="Amanda Santos" userId="01e69cf81e64fcbe" providerId="LiveId" clId="{A4C15EEE-4A00-4919-93FB-1956CB062E7F}" dt="2023-07-09T21:16:05.059" v="13" actId="26606"/>
          <ac:picMkLst>
            <pc:docMk/>
            <pc:sldMk cId="0" sldId="258"/>
            <ac:picMk id="182" creationId="{0F51749E-85E4-72E8-08BC-2F1E4FF2E02B}"/>
          </ac:picMkLst>
        </pc:picChg>
        <pc:picChg chg="add">
          <ac:chgData name="Amanda Santos" userId="01e69cf81e64fcbe" providerId="LiveId" clId="{A4C15EEE-4A00-4919-93FB-1956CB062E7F}" dt="2023-07-09T21:16:05.059" v="13" actId="26606"/>
          <ac:picMkLst>
            <pc:docMk/>
            <pc:sldMk cId="0" sldId="258"/>
            <ac:picMk id="186" creationId="{01CFC1BB-C5B3-4479-9752-C53221627F91}"/>
          </ac:picMkLst>
        </pc:picChg>
        <pc:picChg chg="add">
          <ac:chgData name="Amanda Santos" userId="01e69cf81e64fcbe" providerId="LiveId" clId="{A4C15EEE-4A00-4919-93FB-1956CB062E7F}" dt="2023-07-09T21:16:05.059" v="13" actId="26606"/>
          <ac:picMkLst>
            <pc:docMk/>
            <pc:sldMk cId="0" sldId="258"/>
            <ac:picMk id="188" creationId="{C56FCE19-3103-4473-A92E-E38D00FCD006}"/>
          </ac:picMkLst>
        </pc:picChg>
        <pc:picChg chg="add">
          <ac:chgData name="Amanda Santos" userId="01e69cf81e64fcbe" providerId="LiveId" clId="{A4C15EEE-4A00-4919-93FB-1956CB062E7F}" dt="2023-07-09T21:16:05.059" v="13" actId="26606"/>
          <ac:picMkLst>
            <pc:docMk/>
            <pc:sldMk cId="0" sldId="258"/>
            <ac:picMk id="190" creationId="{E909C556-FC01-4870-ABC0-8D5C17BD0F3D}"/>
          </ac:picMkLst>
        </pc:picChg>
        <pc:picChg chg="add">
          <ac:chgData name="Amanda Santos" userId="01e69cf81e64fcbe" providerId="LiveId" clId="{A4C15EEE-4A00-4919-93FB-1956CB062E7F}" dt="2023-07-09T21:16:05.059" v="13" actId="26606"/>
          <ac:picMkLst>
            <pc:docMk/>
            <pc:sldMk cId="0" sldId="258"/>
            <ac:picMk id="202" creationId="{D3143E80-C928-46DB-9299-0BD06348A928}"/>
          </ac:picMkLst>
        </pc:picChg>
      </pc:sldChg>
      <pc:sldChg chg="addSp delSp modSp mod setBg modAnim">
        <pc:chgData name="Amanda Santos" userId="01e69cf81e64fcbe" providerId="LiveId" clId="{A4C15EEE-4A00-4919-93FB-1956CB062E7F}" dt="2023-07-09T21:46:43.269" v="72"/>
        <pc:sldMkLst>
          <pc:docMk/>
          <pc:sldMk cId="0" sldId="259"/>
        </pc:sldMkLst>
        <pc:spChg chg="mod">
          <ac:chgData name="Amanda Santos" userId="01e69cf81e64fcbe" providerId="LiveId" clId="{A4C15EEE-4A00-4919-93FB-1956CB062E7F}" dt="2023-07-09T21:17:31.952" v="21" actId="26606"/>
          <ac:spMkLst>
            <pc:docMk/>
            <pc:sldMk cId="0" sldId="259"/>
            <ac:spMk id="185" creationId="{00000000-0000-0000-0000-000000000000}"/>
          </ac:spMkLst>
        </pc:spChg>
        <pc:spChg chg="add del">
          <ac:chgData name="Amanda Santos" userId="01e69cf81e64fcbe" providerId="LiveId" clId="{A4C15EEE-4A00-4919-93FB-1956CB062E7F}" dt="2023-07-09T21:17:31.952" v="21" actId="26606"/>
          <ac:spMkLst>
            <pc:docMk/>
            <pc:sldMk cId="0" sldId="259"/>
            <ac:spMk id="196" creationId="{DC0D803F-BF83-4194-8691-90B027BDF578}"/>
          </ac:spMkLst>
        </pc:spChg>
        <pc:spChg chg="add del">
          <ac:chgData name="Amanda Santos" userId="01e69cf81e64fcbe" providerId="LiveId" clId="{A4C15EEE-4A00-4919-93FB-1956CB062E7F}" dt="2023-07-09T21:17:31.952" v="21" actId="26606"/>
          <ac:spMkLst>
            <pc:docMk/>
            <pc:sldMk cId="0" sldId="259"/>
            <ac:spMk id="198" creationId="{4316132F-CC4B-4C96-9C75-95DC7CD4896E}"/>
          </ac:spMkLst>
        </pc:spChg>
        <pc:spChg chg="add del">
          <ac:chgData name="Amanda Santos" userId="01e69cf81e64fcbe" providerId="LiveId" clId="{A4C15EEE-4A00-4919-93FB-1956CB062E7F}" dt="2023-07-09T21:17:31.952" v="21" actId="26606"/>
          <ac:spMkLst>
            <pc:docMk/>
            <pc:sldMk cId="0" sldId="259"/>
            <ac:spMk id="200" creationId="{C7F36C09-16BA-4141-A705-C6B5B5A40BF4}"/>
          </ac:spMkLst>
        </pc:spChg>
        <pc:spChg chg="add del">
          <ac:chgData name="Amanda Santos" userId="01e69cf81e64fcbe" providerId="LiveId" clId="{A4C15EEE-4A00-4919-93FB-1956CB062E7F}" dt="2023-07-09T21:17:31.952" v="21" actId="26606"/>
          <ac:spMkLst>
            <pc:docMk/>
            <pc:sldMk cId="0" sldId="259"/>
            <ac:spMk id="204" creationId="{460C2540-36DC-4C0A-A9C0-231ED365DC32}"/>
          </ac:spMkLst>
        </pc:spChg>
        <pc:spChg chg="add">
          <ac:chgData name="Amanda Santos" userId="01e69cf81e64fcbe" providerId="LiveId" clId="{A4C15EEE-4A00-4919-93FB-1956CB062E7F}" dt="2023-07-09T21:17:31.952" v="21" actId="26606"/>
          <ac:spMkLst>
            <pc:docMk/>
            <pc:sldMk cId="0" sldId="259"/>
            <ac:spMk id="215" creationId="{6478287C-E119-4E9C-95B0-518478BD9D07}"/>
          </ac:spMkLst>
        </pc:spChg>
        <pc:spChg chg="add">
          <ac:chgData name="Amanda Santos" userId="01e69cf81e64fcbe" providerId="LiveId" clId="{A4C15EEE-4A00-4919-93FB-1956CB062E7F}" dt="2023-07-09T21:17:31.952" v="21" actId="26606"/>
          <ac:spMkLst>
            <pc:docMk/>
            <pc:sldMk cId="0" sldId="259"/>
            <ac:spMk id="217" creationId="{EA4A294F-6D36-425B-8632-27FD6A284D09}"/>
          </ac:spMkLst>
        </pc:spChg>
        <pc:picChg chg="add mod">
          <ac:chgData name="Amanda Santos" userId="01e69cf81e64fcbe" providerId="LiveId" clId="{A4C15EEE-4A00-4919-93FB-1956CB062E7F}" dt="2023-07-09T21:17:31.952" v="21" actId="26606"/>
          <ac:picMkLst>
            <pc:docMk/>
            <pc:sldMk cId="0" sldId="259"/>
            <ac:picMk id="2" creationId="{CF2AC2C8-9C46-5F36-35D3-FA779FBD213C}"/>
          </ac:picMkLst>
        </pc:picChg>
        <pc:picChg chg="add del">
          <ac:chgData name="Amanda Santos" userId="01e69cf81e64fcbe" providerId="LiveId" clId="{A4C15EEE-4A00-4919-93FB-1956CB062E7F}" dt="2023-07-09T21:17:31.952" v="21" actId="26606"/>
          <ac:picMkLst>
            <pc:docMk/>
            <pc:sldMk cId="0" sldId="259"/>
            <ac:picMk id="190" creationId="{AC3E6C53-102E-4ACA-BCBB-3CC973B99486}"/>
          </ac:picMkLst>
        </pc:picChg>
        <pc:picChg chg="add del">
          <ac:chgData name="Amanda Santos" userId="01e69cf81e64fcbe" providerId="LiveId" clId="{A4C15EEE-4A00-4919-93FB-1956CB062E7F}" dt="2023-07-09T21:17:31.952" v="21" actId="26606"/>
          <ac:picMkLst>
            <pc:docMk/>
            <pc:sldMk cId="0" sldId="259"/>
            <ac:picMk id="192" creationId="{E4655D52-F2FA-4137-8A31-499A4FE62913}"/>
          </ac:picMkLst>
        </pc:picChg>
        <pc:picChg chg="add del">
          <ac:chgData name="Amanda Santos" userId="01e69cf81e64fcbe" providerId="LiveId" clId="{A4C15EEE-4A00-4919-93FB-1956CB062E7F}" dt="2023-07-09T21:17:31.952" v="21" actId="26606"/>
          <ac:picMkLst>
            <pc:docMk/>
            <pc:sldMk cId="0" sldId="259"/>
            <ac:picMk id="194" creationId="{8519FA1D-01C2-425F-B9AA-D69B4DD0A1EA}"/>
          </ac:picMkLst>
        </pc:picChg>
        <pc:picChg chg="add del">
          <ac:chgData name="Amanda Santos" userId="01e69cf81e64fcbe" providerId="LiveId" clId="{A4C15EEE-4A00-4919-93FB-1956CB062E7F}" dt="2023-07-09T21:17:31.952" v="21" actId="26606"/>
          <ac:picMkLst>
            <pc:docMk/>
            <pc:sldMk cId="0" sldId="259"/>
            <ac:picMk id="202" creationId="{C9CE521D-42CE-4CD9-AFFE-37255AC0A649}"/>
          </ac:picMkLst>
        </pc:picChg>
        <pc:picChg chg="add">
          <ac:chgData name="Amanda Santos" userId="01e69cf81e64fcbe" providerId="LiveId" clId="{A4C15EEE-4A00-4919-93FB-1956CB062E7F}" dt="2023-07-09T21:17:31.952" v="21" actId="26606"/>
          <ac:picMkLst>
            <pc:docMk/>
            <pc:sldMk cId="0" sldId="259"/>
            <ac:picMk id="209" creationId="{5321D838-2C7E-4177-9DD3-DAC78324A2B2}"/>
          </ac:picMkLst>
        </pc:picChg>
        <pc:picChg chg="add">
          <ac:chgData name="Amanda Santos" userId="01e69cf81e64fcbe" providerId="LiveId" clId="{A4C15EEE-4A00-4919-93FB-1956CB062E7F}" dt="2023-07-09T21:17:31.952" v="21" actId="26606"/>
          <ac:picMkLst>
            <pc:docMk/>
            <pc:sldMk cId="0" sldId="259"/>
            <ac:picMk id="211" creationId="{224C28B3-E902-49D1-98A0-582D277A0E00}"/>
          </ac:picMkLst>
        </pc:picChg>
        <pc:picChg chg="add">
          <ac:chgData name="Amanda Santos" userId="01e69cf81e64fcbe" providerId="LiveId" clId="{A4C15EEE-4A00-4919-93FB-1956CB062E7F}" dt="2023-07-09T21:17:31.952" v="21" actId="26606"/>
          <ac:picMkLst>
            <pc:docMk/>
            <pc:sldMk cId="0" sldId="259"/>
            <ac:picMk id="213" creationId="{F3A6C14C-E755-4A02-821B-6EA2D4C9F20D}"/>
          </ac:picMkLst>
        </pc:picChg>
      </pc:sldChg>
      <pc:sldChg chg="delSp del mod">
        <pc:chgData name="Amanda Santos" userId="01e69cf81e64fcbe" providerId="LiveId" clId="{A4C15EEE-4A00-4919-93FB-1956CB062E7F}" dt="2023-07-09T21:17:36.356" v="22" actId="47"/>
        <pc:sldMkLst>
          <pc:docMk/>
          <pc:sldMk cId="0" sldId="260"/>
        </pc:sldMkLst>
        <pc:picChg chg="del">
          <ac:chgData name="Amanda Santos" userId="01e69cf81e64fcbe" providerId="LiveId" clId="{A4C15EEE-4A00-4919-93FB-1956CB062E7F}" dt="2023-07-09T21:17:17.844" v="19" actId="21"/>
          <ac:picMkLst>
            <pc:docMk/>
            <pc:sldMk cId="0" sldId="260"/>
            <ac:picMk id="190" creationId="{00000000-0000-0000-0000-000000000000}"/>
          </ac:picMkLst>
        </pc:picChg>
      </pc:sldChg>
      <pc:sldChg chg="addSp delSp modSp mod setBg modAnim delDesignElem">
        <pc:chgData name="Amanda Santos" userId="01e69cf81e64fcbe" providerId="LiveId" clId="{A4C15EEE-4A00-4919-93FB-1956CB062E7F}" dt="2023-07-09T21:46:53.748" v="73"/>
        <pc:sldMkLst>
          <pc:docMk/>
          <pc:sldMk cId="0" sldId="261"/>
        </pc:sldMkLst>
        <pc:spChg chg="mod">
          <ac:chgData name="Amanda Santos" userId="01e69cf81e64fcbe" providerId="LiveId" clId="{A4C15EEE-4A00-4919-93FB-1956CB062E7F}" dt="2023-07-09T21:18:50.748" v="30" actId="26606"/>
          <ac:spMkLst>
            <pc:docMk/>
            <pc:sldMk cId="0" sldId="261"/>
            <ac:spMk id="195" creationId="{00000000-0000-0000-0000-000000000000}"/>
          </ac:spMkLst>
        </pc:spChg>
        <pc:spChg chg="add del">
          <ac:chgData name="Amanda Santos" userId="01e69cf81e64fcbe" providerId="LiveId" clId="{A4C15EEE-4A00-4919-93FB-1956CB062E7F}" dt="2023-07-09T21:18:29.324" v="28"/>
          <ac:spMkLst>
            <pc:docMk/>
            <pc:sldMk cId="0" sldId="261"/>
            <ac:spMk id="200" creationId="{5A0118C5-4F8D-4CF4-BADD-53FEACC6C42A}"/>
          </ac:spMkLst>
        </pc:spChg>
        <pc:spChg chg="add">
          <ac:chgData name="Amanda Santos" userId="01e69cf81e64fcbe" providerId="LiveId" clId="{A4C15EEE-4A00-4919-93FB-1956CB062E7F}" dt="2023-07-09T21:18:50.748" v="30" actId="26606"/>
          <ac:spMkLst>
            <pc:docMk/>
            <pc:sldMk cId="0" sldId="261"/>
            <ac:spMk id="201" creationId="{DC0D803F-BF83-4194-8691-90B027BDF578}"/>
          </ac:spMkLst>
        </pc:spChg>
        <pc:spChg chg="add del">
          <ac:chgData name="Amanda Santos" userId="01e69cf81e64fcbe" providerId="LiveId" clId="{A4C15EEE-4A00-4919-93FB-1956CB062E7F}" dt="2023-07-09T21:18:29.324" v="28"/>
          <ac:spMkLst>
            <pc:docMk/>
            <pc:sldMk cId="0" sldId="261"/>
            <ac:spMk id="202" creationId="{F98F79A4-A6C7-4101-B1E9-27E05CB7CFA0}"/>
          </ac:spMkLst>
        </pc:spChg>
        <pc:spChg chg="add">
          <ac:chgData name="Amanda Santos" userId="01e69cf81e64fcbe" providerId="LiveId" clId="{A4C15EEE-4A00-4919-93FB-1956CB062E7F}" dt="2023-07-09T21:18:50.748" v="30" actId="26606"/>
          <ac:spMkLst>
            <pc:docMk/>
            <pc:sldMk cId="0" sldId="261"/>
            <ac:spMk id="203" creationId="{4316132F-CC4B-4C96-9C75-95DC7CD4896E}"/>
          </ac:spMkLst>
        </pc:spChg>
        <pc:spChg chg="add del">
          <ac:chgData name="Amanda Santos" userId="01e69cf81e64fcbe" providerId="LiveId" clId="{A4C15EEE-4A00-4919-93FB-1956CB062E7F}" dt="2023-07-09T21:18:29.324" v="28"/>
          <ac:spMkLst>
            <pc:docMk/>
            <pc:sldMk cId="0" sldId="261"/>
            <ac:spMk id="204" creationId="{31CE7A08-2184-4B99-ABC0-B40CD1D3F281}"/>
          </ac:spMkLst>
        </pc:spChg>
        <pc:spChg chg="add">
          <ac:chgData name="Amanda Santos" userId="01e69cf81e64fcbe" providerId="LiveId" clId="{A4C15EEE-4A00-4919-93FB-1956CB062E7F}" dt="2023-07-09T21:18:50.748" v="30" actId="26606"/>
          <ac:spMkLst>
            <pc:docMk/>
            <pc:sldMk cId="0" sldId="261"/>
            <ac:spMk id="205" creationId="{273E8A9A-DA4B-4F12-9331-219EBE5235D0}"/>
          </ac:spMkLst>
        </pc:spChg>
        <pc:spChg chg="add del">
          <ac:chgData name="Amanda Santos" userId="01e69cf81e64fcbe" providerId="LiveId" clId="{A4C15EEE-4A00-4919-93FB-1956CB062E7F}" dt="2023-07-09T21:18:29.324" v="28"/>
          <ac:spMkLst>
            <pc:docMk/>
            <pc:sldMk cId="0" sldId="261"/>
            <ac:spMk id="206" creationId="{79AFCB35-9C04-4524-A0B1-57FF6865D013}"/>
          </ac:spMkLst>
        </pc:spChg>
        <pc:spChg chg="add del">
          <ac:chgData name="Amanda Santos" userId="01e69cf81e64fcbe" providerId="LiveId" clId="{A4C15EEE-4A00-4919-93FB-1956CB062E7F}" dt="2023-07-09T21:18:29.324" v="28"/>
          <ac:spMkLst>
            <pc:docMk/>
            <pc:sldMk cId="0" sldId="261"/>
            <ac:spMk id="208" creationId="{D11AD2AD-0BA0-4DD3-8EEA-84686A0E718C}"/>
          </ac:spMkLst>
        </pc:spChg>
        <pc:spChg chg="add">
          <ac:chgData name="Amanda Santos" userId="01e69cf81e64fcbe" providerId="LiveId" clId="{A4C15EEE-4A00-4919-93FB-1956CB062E7F}" dt="2023-07-09T21:18:50.748" v="30" actId="26606"/>
          <ac:spMkLst>
            <pc:docMk/>
            <pc:sldMk cId="0" sldId="261"/>
            <ac:spMk id="209" creationId="{ADD673B7-F6B7-43EE-936B-D09F3A337A3E}"/>
          </ac:spMkLst>
        </pc:spChg>
        <pc:spChg chg="add del">
          <ac:chgData name="Amanda Santos" userId="01e69cf81e64fcbe" providerId="LiveId" clId="{A4C15EEE-4A00-4919-93FB-1956CB062E7F}" dt="2023-07-09T21:18:29.324" v="28"/>
          <ac:spMkLst>
            <pc:docMk/>
            <pc:sldMk cId="0" sldId="261"/>
            <ac:spMk id="210" creationId="{9E5C5460-229E-46C8-A712-CC317985420F}"/>
          </ac:spMkLst>
        </pc:spChg>
        <pc:spChg chg="add del">
          <ac:chgData name="Amanda Santos" userId="01e69cf81e64fcbe" providerId="LiveId" clId="{A4C15EEE-4A00-4919-93FB-1956CB062E7F}" dt="2023-07-09T21:18:29.324" v="28"/>
          <ac:spMkLst>
            <pc:docMk/>
            <pc:sldMk cId="0" sldId="261"/>
            <ac:spMk id="212" creationId="{2552FC29-9118-466F-940E-80C84EFDF07B}"/>
          </ac:spMkLst>
        </pc:spChg>
        <pc:grpChg chg="add del">
          <ac:chgData name="Amanda Santos" userId="01e69cf81e64fcbe" providerId="LiveId" clId="{A4C15EEE-4A00-4919-93FB-1956CB062E7F}" dt="2023-07-09T21:18:29.324" v="28"/>
          <ac:grpSpMkLst>
            <pc:docMk/>
            <pc:sldMk cId="0" sldId="261"/>
            <ac:grpSpMk id="214" creationId="{0C156BF8-7FF7-440F-BE2B-417DFFE8BFA5}"/>
          </ac:grpSpMkLst>
        </pc:grpChg>
        <pc:picChg chg="add">
          <ac:chgData name="Amanda Santos" userId="01e69cf81e64fcbe" providerId="LiveId" clId="{A4C15EEE-4A00-4919-93FB-1956CB062E7F}" dt="2023-07-09T21:18:50.748" v="30" actId="26606"/>
          <ac:picMkLst>
            <pc:docMk/>
            <pc:sldMk cId="0" sldId="261"/>
            <ac:picMk id="197" creationId="{AC3E6C53-102E-4ACA-BCBB-3CC973B99486}"/>
          </ac:picMkLst>
        </pc:picChg>
        <pc:picChg chg="add">
          <ac:chgData name="Amanda Santos" userId="01e69cf81e64fcbe" providerId="LiveId" clId="{A4C15EEE-4A00-4919-93FB-1956CB062E7F}" dt="2023-07-09T21:18:50.748" v="30" actId="26606"/>
          <ac:picMkLst>
            <pc:docMk/>
            <pc:sldMk cId="0" sldId="261"/>
            <ac:picMk id="198" creationId="{E4655D52-F2FA-4137-8A31-499A4FE62913}"/>
          </ac:picMkLst>
        </pc:picChg>
        <pc:picChg chg="add">
          <ac:chgData name="Amanda Santos" userId="01e69cf81e64fcbe" providerId="LiveId" clId="{A4C15EEE-4A00-4919-93FB-1956CB062E7F}" dt="2023-07-09T21:18:50.748" v="30" actId="26606"/>
          <ac:picMkLst>
            <pc:docMk/>
            <pc:sldMk cId="0" sldId="261"/>
            <ac:picMk id="199" creationId="{8519FA1D-01C2-425F-B9AA-D69B4DD0A1EA}"/>
          </ac:picMkLst>
        </pc:picChg>
        <pc:picChg chg="add">
          <ac:chgData name="Amanda Santos" userId="01e69cf81e64fcbe" providerId="LiveId" clId="{A4C15EEE-4A00-4919-93FB-1956CB062E7F}" dt="2023-07-09T21:18:50.748" v="30" actId="26606"/>
          <ac:picMkLst>
            <pc:docMk/>
            <pc:sldMk cId="0" sldId="261"/>
            <ac:picMk id="207" creationId="{1C4DCE7A-0E46-404B-9E0D-E93DC7B2A861}"/>
          </ac:picMkLst>
        </pc:picChg>
      </pc:sldChg>
      <pc:sldChg chg="addSp delSp modSp mod setBg modAnim">
        <pc:chgData name="Amanda Santos" userId="01e69cf81e64fcbe" providerId="LiveId" clId="{A4C15EEE-4A00-4919-93FB-1956CB062E7F}" dt="2023-07-09T21:47:17.747" v="75"/>
        <pc:sldMkLst>
          <pc:docMk/>
          <pc:sldMk cId="0" sldId="262"/>
        </pc:sldMkLst>
        <pc:spChg chg="mod ord">
          <ac:chgData name="Amanda Santos" userId="01e69cf81e64fcbe" providerId="LiveId" clId="{A4C15EEE-4A00-4919-93FB-1956CB062E7F}" dt="2023-07-09T21:19:59.182" v="38" actId="26606"/>
          <ac:spMkLst>
            <pc:docMk/>
            <pc:sldMk cId="0" sldId="262"/>
            <ac:spMk id="201" creationId="{00000000-0000-0000-0000-000000000000}"/>
          </ac:spMkLst>
        </pc:spChg>
        <pc:spChg chg="add del">
          <ac:chgData name="Amanda Santos" userId="01e69cf81e64fcbe" providerId="LiveId" clId="{A4C15EEE-4A00-4919-93FB-1956CB062E7F}" dt="2023-07-09T21:19:51.499" v="35" actId="26606"/>
          <ac:spMkLst>
            <pc:docMk/>
            <pc:sldMk cId="0" sldId="262"/>
            <ac:spMk id="213" creationId="{C6DB8A24-0DF2-4AB3-9191-C02AB6937C1F}"/>
          </ac:spMkLst>
        </pc:spChg>
        <pc:spChg chg="add del">
          <ac:chgData name="Amanda Santos" userId="01e69cf81e64fcbe" providerId="LiveId" clId="{A4C15EEE-4A00-4919-93FB-1956CB062E7F}" dt="2023-07-09T21:19:51.499" v="35" actId="26606"/>
          <ac:spMkLst>
            <pc:docMk/>
            <pc:sldMk cId="0" sldId="262"/>
            <ac:spMk id="215" creationId="{6924F406-F250-4FCF-A28E-52F364A5AA1D}"/>
          </ac:spMkLst>
        </pc:spChg>
        <pc:spChg chg="add del">
          <ac:chgData name="Amanda Santos" userId="01e69cf81e64fcbe" providerId="LiveId" clId="{A4C15EEE-4A00-4919-93FB-1956CB062E7F}" dt="2023-07-09T21:19:51.499" v="35" actId="26606"/>
          <ac:spMkLst>
            <pc:docMk/>
            <pc:sldMk cId="0" sldId="262"/>
            <ac:spMk id="221" creationId="{C493E730-2044-49B5-A022-B8D6F359343E}"/>
          </ac:spMkLst>
        </pc:spChg>
        <pc:spChg chg="add del">
          <ac:chgData name="Amanda Santos" userId="01e69cf81e64fcbe" providerId="LiveId" clId="{A4C15EEE-4A00-4919-93FB-1956CB062E7F}" dt="2023-07-09T21:19:59.104" v="37" actId="26606"/>
          <ac:spMkLst>
            <pc:docMk/>
            <pc:sldMk cId="0" sldId="262"/>
            <ac:spMk id="228" creationId="{C6DB8A24-0DF2-4AB3-9191-C02AB6937C1F}"/>
          </ac:spMkLst>
        </pc:spChg>
        <pc:spChg chg="add del">
          <ac:chgData name="Amanda Santos" userId="01e69cf81e64fcbe" providerId="LiveId" clId="{A4C15EEE-4A00-4919-93FB-1956CB062E7F}" dt="2023-07-09T21:19:59.104" v="37" actId="26606"/>
          <ac:spMkLst>
            <pc:docMk/>
            <pc:sldMk cId="0" sldId="262"/>
            <ac:spMk id="229" creationId="{6924F406-F250-4FCF-A28E-52F364A5AA1D}"/>
          </ac:spMkLst>
        </pc:spChg>
        <pc:spChg chg="add del">
          <ac:chgData name="Amanda Santos" userId="01e69cf81e64fcbe" providerId="LiveId" clId="{A4C15EEE-4A00-4919-93FB-1956CB062E7F}" dt="2023-07-09T21:19:59.104" v="37" actId="26606"/>
          <ac:spMkLst>
            <pc:docMk/>
            <pc:sldMk cId="0" sldId="262"/>
            <ac:spMk id="232" creationId="{13BC1C09-8FD1-4619-B317-E9EED5E55DD8}"/>
          </ac:spMkLst>
        </pc:spChg>
        <pc:spChg chg="add">
          <ac:chgData name="Amanda Santos" userId="01e69cf81e64fcbe" providerId="LiveId" clId="{A4C15EEE-4A00-4919-93FB-1956CB062E7F}" dt="2023-07-09T21:19:59.182" v="38" actId="26606"/>
          <ac:spMkLst>
            <pc:docMk/>
            <pc:sldMk cId="0" sldId="262"/>
            <ac:spMk id="238" creationId="{6478287C-E119-4E9C-95B0-518478BD9D07}"/>
          </ac:spMkLst>
        </pc:spChg>
        <pc:spChg chg="add">
          <ac:chgData name="Amanda Santos" userId="01e69cf81e64fcbe" providerId="LiveId" clId="{A4C15EEE-4A00-4919-93FB-1956CB062E7F}" dt="2023-07-09T21:19:59.182" v="38" actId="26606"/>
          <ac:spMkLst>
            <pc:docMk/>
            <pc:sldMk cId="0" sldId="262"/>
            <ac:spMk id="239" creationId="{EA4A294F-6D36-425B-8632-27FD6A284D09}"/>
          </ac:spMkLst>
        </pc:spChg>
        <pc:spChg chg="add">
          <ac:chgData name="Amanda Santos" userId="01e69cf81e64fcbe" providerId="LiveId" clId="{A4C15EEE-4A00-4919-93FB-1956CB062E7F}" dt="2023-07-09T21:19:59.182" v="38" actId="26606"/>
          <ac:spMkLst>
            <pc:docMk/>
            <pc:sldMk cId="0" sldId="262"/>
            <ac:spMk id="240" creationId="{3FECAD23-900F-4F1B-A441-6A68749F88D4}"/>
          </ac:spMkLst>
        </pc:spChg>
        <pc:spChg chg="add">
          <ac:chgData name="Amanda Santos" userId="01e69cf81e64fcbe" providerId="LiveId" clId="{A4C15EEE-4A00-4919-93FB-1956CB062E7F}" dt="2023-07-09T21:19:59.182" v="38" actId="26606"/>
          <ac:spMkLst>
            <pc:docMk/>
            <pc:sldMk cId="0" sldId="262"/>
            <ac:spMk id="241" creationId="{8A233090-6C39-4F59-8A0F-86F011A7EEEB}"/>
          </ac:spMkLst>
        </pc:spChg>
        <pc:spChg chg="add">
          <ac:chgData name="Amanda Santos" userId="01e69cf81e64fcbe" providerId="LiveId" clId="{A4C15EEE-4A00-4919-93FB-1956CB062E7F}" dt="2023-07-09T21:19:59.182" v="38" actId="26606"/>
          <ac:spMkLst>
            <pc:docMk/>
            <pc:sldMk cId="0" sldId="262"/>
            <ac:spMk id="242" creationId="{484DCAA0-4BF1-4FB9-97BA-D6BA630419A0}"/>
          </ac:spMkLst>
        </pc:spChg>
        <pc:grpChg chg="add del">
          <ac:chgData name="Amanda Santos" userId="01e69cf81e64fcbe" providerId="LiveId" clId="{A4C15EEE-4A00-4919-93FB-1956CB062E7F}" dt="2023-07-09T21:19:51.499" v="35" actId="26606"/>
          <ac:grpSpMkLst>
            <pc:docMk/>
            <pc:sldMk cId="0" sldId="262"/>
            <ac:grpSpMk id="217" creationId="{5B988D63-FA8B-436C-902E-E5005BC0492F}"/>
          </ac:grpSpMkLst>
        </pc:grpChg>
        <pc:grpChg chg="add del">
          <ac:chgData name="Amanda Santos" userId="01e69cf81e64fcbe" providerId="LiveId" clId="{A4C15EEE-4A00-4919-93FB-1956CB062E7F}" dt="2023-07-09T21:19:59.104" v="37" actId="26606"/>
          <ac:grpSpMkLst>
            <pc:docMk/>
            <pc:sldMk cId="0" sldId="262"/>
            <ac:grpSpMk id="230" creationId="{7A865E47-4365-4F21-B8EA-13B2C12BCB98}"/>
          </ac:grpSpMkLst>
        </pc:grpChg>
        <pc:picChg chg="del">
          <ac:chgData name="Amanda Santos" userId="01e69cf81e64fcbe" providerId="LiveId" clId="{A4C15EEE-4A00-4919-93FB-1956CB062E7F}" dt="2023-07-09T21:18:19.095" v="26" actId="21"/>
          <ac:picMkLst>
            <pc:docMk/>
            <pc:sldMk cId="0" sldId="262"/>
            <ac:picMk id="200" creationId="{00000000-0000-0000-0000-000000000000}"/>
          </ac:picMkLst>
        </pc:picChg>
        <pc:picChg chg="mod">
          <ac:chgData name="Amanda Santos" userId="01e69cf81e64fcbe" providerId="LiveId" clId="{A4C15EEE-4A00-4919-93FB-1956CB062E7F}" dt="2023-07-09T21:19:59.182" v="38" actId="26606"/>
          <ac:picMkLst>
            <pc:docMk/>
            <pc:sldMk cId="0" sldId="262"/>
            <ac:picMk id="202" creationId="{00000000-0000-0000-0000-000000000000}"/>
          </ac:picMkLst>
        </pc:picChg>
        <pc:picChg chg="add del">
          <ac:chgData name="Amanda Santos" userId="01e69cf81e64fcbe" providerId="LiveId" clId="{A4C15EEE-4A00-4919-93FB-1956CB062E7F}" dt="2023-07-09T21:19:51.499" v="35" actId="26606"/>
          <ac:picMkLst>
            <pc:docMk/>
            <pc:sldMk cId="0" sldId="262"/>
            <ac:picMk id="207" creationId="{01CFC1BB-C5B3-4479-9752-C53221627F91}"/>
          </ac:picMkLst>
        </pc:picChg>
        <pc:picChg chg="add del">
          <ac:chgData name="Amanda Santos" userId="01e69cf81e64fcbe" providerId="LiveId" clId="{A4C15EEE-4A00-4919-93FB-1956CB062E7F}" dt="2023-07-09T21:19:51.499" v="35" actId="26606"/>
          <ac:picMkLst>
            <pc:docMk/>
            <pc:sldMk cId="0" sldId="262"/>
            <ac:picMk id="209" creationId="{C56FCE19-3103-4473-A92E-E38D00FCD006}"/>
          </ac:picMkLst>
        </pc:picChg>
        <pc:picChg chg="add del">
          <ac:chgData name="Amanda Santos" userId="01e69cf81e64fcbe" providerId="LiveId" clId="{A4C15EEE-4A00-4919-93FB-1956CB062E7F}" dt="2023-07-09T21:19:51.499" v="35" actId="26606"/>
          <ac:picMkLst>
            <pc:docMk/>
            <pc:sldMk cId="0" sldId="262"/>
            <ac:picMk id="211" creationId="{E909C556-FC01-4870-ABC0-8D5C17BD0F3D}"/>
          </ac:picMkLst>
        </pc:picChg>
        <pc:picChg chg="add">
          <ac:chgData name="Amanda Santos" userId="01e69cf81e64fcbe" providerId="LiveId" clId="{A4C15EEE-4A00-4919-93FB-1956CB062E7F}" dt="2023-07-09T21:19:59.182" v="38" actId="26606"/>
          <ac:picMkLst>
            <pc:docMk/>
            <pc:sldMk cId="0" sldId="262"/>
            <ac:picMk id="219" creationId="{57943801-CAEC-4F98-9332-2A4D9128463E}"/>
          </ac:picMkLst>
        </pc:picChg>
        <pc:picChg chg="add del">
          <ac:chgData name="Amanda Santos" userId="01e69cf81e64fcbe" providerId="LiveId" clId="{A4C15EEE-4A00-4919-93FB-1956CB062E7F}" dt="2023-07-09T21:19:51.499" v="35" actId="26606"/>
          <ac:picMkLst>
            <pc:docMk/>
            <pc:sldMk cId="0" sldId="262"/>
            <ac:picMk id="223" creationId="{78976801-4346-4636-BA62-265C81DFE7C4}"/>
          </ac:picMkLst>
        </pc:picChg>
        <pc:picChg chg="add del">
          <ac:chgData name="Amanda Santos" userId="01e69cf81e64fcbe" providerId="LiveId" clId="{A4C15EEE-4A00-4919-93FB-1956CB062E7F}" dt="2023-07-09T21:19:59.104" v="37" actId="26606"/>
          <ac:picMkLst>
            <pc:docMk/>
            <pc:sldMk cId="0" sldId="262"/>
            <ac:picMk id="225" creationId="{01CFC1BB-C5B3-4479-9752-C53221627F91}"/>
          </ac:picMkLst>
        </pc:picChg>
        <pc:picChg chg="add del">
          <ac:chgData name="Amanda Santos" userId="01e69cf81e64fcbe" providerId="LiveId" clId="{A4C15EEE-4A00-4919-93FB-1956CB062E7F}" dt="2023-07-09T21:19:59.104" v="37" actId="26606"/>
          <ac:picMkLst>
            <pc:docMk/>
            <pc:sldMk cId="0" sldId="262"/>
            <ac:picMk id="226" creationId="{C56FCE19-3103-4473-A92E-E38D00FCD006}"/>
          </ac:picMkLst>
        </pc:picChg>
        <pc:picChg chg="add del">
          <ac:chgData name="Amanda Santos" userId="01e69cf81e64fcbe" providerId="LiveId" clId="{A4C15EEE-4A00-4919-93FB-1956CB062E7F}" dt="2023-07-09T21:19:59.104" v="37" actId="26606"/>
          <ac:picMkLst>
            <pc:docMk/>
            <pc:sldMk cId="0" sldId="262"/>
            <ac:picMk id="227" creationId="{E909C556-FC01-4870-ABC0-8D5C17BD0F3D}"/>
          </ac:picMkLst>
        </pc:picChg>
        <pc:picChg chg="add del">
          <ac:chgData name="Amanda Santos" userId="01e69cf81e64fcbe" providerId="LiveId" clId="{A4C15EEE-4A00-4919-93FB-1956CB062E7F}" dt="2023-07-09T21:19:59.104" v="37" actId="26606"/>
          <ac:picMkLst>
            <pc:docMk/>
            <pc:sldMk cId="0" sldId="262"/>
            <ac:picMk id="233" creationId="{D3143E80-C928-46DB-9299-0BD06348A928}"/>
          </ac:picMkLst>
        </pc:picChg>
        <pc:picChg chg="add">
          <ac:chgData name="Amanda Santos" userId="01e69cf81e64fcbe" providerId="LiveId" clId="{A4C15EEE-4A00-4919-93FB-1956CB062E7F}" dt="2023-07-09T21:19:59.182" v="38" actId="26606"/>
          <ac:picMkLst>
            <pc:docMk/>
            <pc:sldMk cId="0" sldId="262"/>
            <ac:picMk id="235" creationId="{5321D838-2C7E-4177-9DD3-DAC78324A2B2}"/>
          </ac:picMkLst>
        </pc:picChg>
        <pc:picChg chg="add">
          <ac:chgData name="Amanda Santos" userId="01e69cf81e64fcbe" providerId="LiveId" clId="{A4C15EEE-4A00-4919-93FB-1956CB062E7F}" dt="2023-07-09T21:19:59.182" v="38" actId="26606"/>
          <ac:picMkLst>
            <pc:docMk/>
            <pc:sldMk cId="0" sldId="262"/>
            <ac:picMk id="236" creationId="{224C28B3-E902-49D1-98A0-582D277A0E00}"/>
          </ac:picMkLst>
        </pc:picChg>
        <pc:picChg chg="add">
          <ac:chgData name="Amanda Santos" userId="01e69cf81e64fcbe" providerId="LiveId" clId="{A4C15EEE-4A00-4919-93FB-1956CB062E7F}" dt="2023-07-09T21:19:59.182" v="38" actId="26606"/>
          <ac:picMkLst>
            <pc:docMk/>
            <pc:sldMk cId="0" sldId="262"/>
            <ac:picMk id="237" creationId="{F3A6C14C-E755-4A02-821B-6EA2D4C9F20D}"/>
          </ac:picMkLst>
        </pc:picChg>
        <pc:picChg chg="add">
          <ac:chgData name="Amanda Santos" userId="01e69cf81e64fcbe" providerId="LiveId" clId="{A4C15EEE-4A00-4919-93FB-1956CB062E7F}" dt="2023-07-09T21:19:59.182" v="38" actId="26606"/>
          <ac:picMkLst>
            <pc:docMk/>
            <pc:sldMk cId="0" sldId="262"/>
            <ac:picMk id="243" creationId="{9BC2FEA5-B399-458A-8393-E06CE40DB89C}"/>
          </ac:picMkLst>
        </pc:picChg>
      </pc:sldChg>
      <pc:sldChg chg="modSp del mod">
        <pc:chgData name="Amanda Santos" userId="01e69cf81e64fcbe" providerId="LiveId" clId="{A4C15EEE-4A00-4919-93FB-1956CB062E7F}" dt="2023-07-09T21:21:51.066" v="40" actId="47"/>
        <pc:sldMkLst>
          <pc:docMk/>
          <pc:sldMk cId="0" sldId="263"/>
        </pc:sldMkLst>
        <pc:spChg chg="mod">
          <ac:chgData name="Amanda Santos" userId="01e69cf81e64fcbe" providerId="LiveId" clId="{A4C15EEE-4A00-4919-93FB-1956CB062E7F}" dt="2023-07-09T21:20:31.270" v="39" actId="21"/>
          <ac:spMkLst>
            <pc:docMk/>
            <pc:sldMk cId="0" sldId="263"/>
            <ac:spMk id="207" creationId="{00000000-0000-0000-0000-000000000000}"/>
          </ac:spMkLst>
        </pc:spChg>
      </pc:sldChg>
      <pc:sldChg chg="modSp del mod">
        <pc:chgData name="Amanda Santos" userId="01e69cf81e64fcbe" providerId="LiveId" clId="{A4C15EEE-4A00-4919-93FB-1956CB062E7F}" dt="2023-07-09T21:22:07.763" v="42" actId="47"/>
        <pc:sldMkLst>
          <pc:docMk/>
          <pc:sldMk cId="0" sldId="264"/>
        </pc:sldMkLst>
        <pc:spChg chg="mod">
          <ac:chgData name="Amanda Santos" userId="01e69cf81e64fcbe" providerId="LiveId" clId="{A4C15EEE-4A00-4919-93FB-1956CB062E7F}" dt="2023-07-09T21:21:56.454" v="41" actId="21"/>
          <ac:spMkLst>
            <pc:docMk/>
            <pc:sldMk cId="0" sldId="264"/>
            <ac:spMk id="212" creationId="{00000000-0000-0000-0000-000000000000}"/>
          </ac:spMkLst>
        </pc:spChg>
      </pc:sldChg>
      <pc:sldChg chg="modSp mod modAnim">
        <pc:chgData name="Amanda Santos" userId="01e69cf81e64fcbe" providerId="LiveId" clId="{A4C15EEE-4A00-4919-93FB-1956CB062E7F}" dt="2023-07-09T21:47:50.754" v="78"/>
        <pc:sldMkLst>
          <pc:docMk/>
          <pc:sldMk cId="0" sldId="265"/>
        </pc:sldMkLst>
        <pc:spChg chg="mod">
          <ac:chgData name="Amanda Santos" userId="01e69cf81e64fcbe" providerId="LiveId" clId="{A4C15EEE-4A00-4919-93FB-1956CB062E7F}" dt="2023-07-09T21:22:35.833" v="44" actId="1076"/>
          <ac:spMkLst>
            <pc:docMk/>
            <pc:sldMk cId="0" sldId="265"/>
            <ac:spMk id="217" creationId="{00000000-0000-0000-0000-000000000000}"/>
          </ac:spMkLst>
        </pc:spChg>
        <pc:spChg chg="mod">
          <ac:chgData name="Amanda Santos" userId="01e69cf81e64fcbe" providerId="LiveId" clId="{A4C15EEE-4A00-4919-93FB-1956CB062E7F}" dt="2023-07-09T21:22:39.600" v="45" actId="1076"/>
          <ac:spMkLst>
            <pc:docMk/>
            <pc:sldMk cId="0" sldId="265"/>
            <ac:spMk id="218" creationId="{00000000-0000-0000-0000-000000000000}"/>
          </ac:spMkLst>
        </pc:spChg>
        <pc:spChg chg="mod">
          <ac:chgData name="Amanda Santos" userId="01e69cf81e64fcbe" providerId="LiveId" clId="{A4C15EEE-4A00-4919-93FB-1956CB062E7F}" dt="2023-07-09T21:22:43.309" v="46" actId="1076"/>
          <ac:spMkLst>
            <pc:docMk/>
            <pc:sldMk cId="0" sldId="265"/>
            <ac:spMk id="219" creationId="{00000000-0000-0000-0000-000000000000}"/>
          </ac:spMkLst>
        </pc:spChg>
      </pc:sldChg>
      <pc:sldChg chg="addSp modSp mod setBg modAnim">
        <pc:chgData name="Amanda Santos" userId="01e69cf81e64fcbe" providerId="LiveId" clId="{A4C15EEE-4A00-4919-93FB-1956CB062E7F}" dt="2023-07-09T21:48:15.228" v="81"/>
        <pc:sldMkLst>
          <pc:docMk/>
          <pc:sldMk cId="0" sldId="266"/>
        </pc:sldMkLst>
        <pc:spChg chg="mod">
          <ac:chgData name="Amanda Santos" userId="01e69cf81e64fcbe" providerId="LiveId" clId="{A4C15EEE-4A00-4919-93FB-1956CB062E7F}" dt="2023-07-09T21:23:57.296" v="48" actId="26606"/>
          <ac:spMkLst>
            <pc:docMk/>
            <pc:sldMk cId="0" sldId="266"/>
            <ac:spMk id="224" creationId="{00000000-0000-0000-0000-000000000000}"/>
          </ac:spMkLst>
        </pc:spChg>
        <pc:spChg chg="mod">
          <ac:chgData name="Amanda Santos" userId="01e69cf81e64fcbe" providerId="LiveId" clId="{A4C15EEE-4A00-4919-93FB-1956CB062E7F}" dt="2023-07-09T21:23:57.296" v="48" actId="26606"/>
          <ac:spMkLst>
            <pc:docMk/>
            <pc:sldMk cId="0" sldId="266"/>
            <ac:spMk id="225" creationId="{00000000-0000-0000-0000-000000000000}"/>
          </ac:spMkLst>
        </pc:spChg>
        <pc:spChg chg="add">
          <ac:chgData name="Amanda Santos" userId="01e69cf81e64fcbe" providerId="LiveId" clId="{A4C15EEE-4A00-4919-93FB-1956CB062E7F}" dt="2023-07-09T21:23:57.296" v="48" actId="26606"/>
          <ac:spMkLst>
            <pc:docMk/>
            <pc:sldMk cId="0" sldId="266"/>
            <ac:spMk id="238" creationId="{6478287C-E119-4E9C-95B0-518478BD9D07}"/>
          </ac:spMkLst>
        </pc:spChg>
        <pc:spChg chg="add">
          <ac:chgData name="Amanda Santos" userId="01e69cf81e64fcbe" providerId="LiveId" clId="{A4C15EEE-4A00-4919-93FB-1956CB062E7F}" dt="2023-07-09T21:23:57.296" v="48" actId="26606"/>
          <ac:spMkLst>
            <pc:docMk/>
            <pc:sldMk cId="0" sldId="266"/>
            <ac:spMk id="240" creationId="{EA4A294F-6D36-425B-8632-27FD6A284D09}"/>
          </ac:spMkLst>
        </pc:spChg>
        <pc:spChg chg="add">
          <ac:chgData name="Amanda Santos" userId="01e69cf81e64fcbe" providerId="LiveId" clId="{A4C15EEE-4A00-4919-93FB-1956CB062E7F}" dt="2023-07-09T21:23:57.296" v="48" actId="26606"/>
          <ac:spMkLst>
            <pc:docMk/>
            <pc:sldMk cId="0" sldId="266"/>
            <ac:spMk id="242" creationId="{3FECAD23-900F-4F1B-A441-6A68749F88D4}"/>
          </ac:spMkLst>
        </pc:spChg>
        <pc:spChg chg="add">
          <ac:chgData name="Amanda Santos" userId="01e69cf81e64fcbe" providerId="LiveId" clId="{A4C15EEE-4A00-4919-93FB-1956CB062E7F}" dt="2023-07-09T21:23:57.296" v="48" actId="26606"/>
          <ac:spMkLst>
            <pc:docMk/>
            <pc:sldMk cId="0" sldId="266"/>
            <ac:spMk id="246" creationId="{8A233090-6C39-4F59-8A0F-86F011A7EEEB}"/>
          </ac:spMkLst>
        </pc:spChg>
        <pc:spChg chg="add">
          <ac:chgData name="Amanda Santos" userId="01e69cf81e64fcbe" providerId="LiveId" clId="{A4C15EEE-4A00-4919-93FB-1956CB062E7F}" dt="2023-07-09T21:23:57.296" v="48" actId="26606"/>
          <ac:spMkLst>
            <pc:docMk/>
            <pc:sldMk cId="0" sldId="266"/>
            <ac:spMk id="248" creationId="{484DCAA0-4BF1-4FB9-97BA-D6BA630419A0}"/>
          </ac:spMkLst>
        </pc:spChg>
        <pc:picChg chg="add">
          <ac:chgData name="Amanda Santos" userId="01e69cf81e64fcbe" providerId="LiveId" clId="{A4C15EEE-4A00-4919-93FB-1956CB062E7F}" dt="2023-07-09T21:23:57.296" v="48" actId="26606"/>
          <ac:picMkLst>
            <pc:docMk/>
            <pc:sldMk cId="0" sldId="266"/>
            <ac:picMk id="229" creationId="{44EF2D94-C056-B2C8-6A10-A0EFE7917FD3}"/>
          </ac:picMkLst>
        </pc:picChg>
        <pc:picChg chg="add">
          <ac:chgData name="Amanda Santos" userId="01e69cf81e64fcbe" providerId="LiveId" clId="{A4C15EEE-4A00-4919-93FB-1956CB062E7F}" dt="2023-07-09T21:23:57.296" v="48" actId="26606"/>
          <ac:picMkLst>
            <pc:docMk/>
            <pc:sldMk cId="0" sldId="266"/>
            <ac:picMk id="232" creationId="{5321D838-2C7E-4177-9DD3-DAC78324A2B2}"/>
          </ac:picMkLst>
        </pc:picChg>
        <pc:picChg chg="add">
          <ac:chgData name="Amanda Santos" userId="01e69cf81e64fcbe" providerId="LiveId" clId="{A4C15EEE-4A00-4919-93FB-1956CB062E7F}" dt="2023-07-09T21:23:57.296" v="48" actId="26606"/>
          <ac:picMkLst>
            <pc:docMk/>
            <pc:sldMk cId="0" sldId="266"/>
            <ac:picMk id="234" creationId="{224C28B3-E902-49D1-98A0-582D277A0E00}"/>
          </ac:picMkLst>
        </pc:picChg>
        <pc:picChg chg="add">
          <ac:chgData name="Amanda Santos" userId="01e69cf81e64fcbe" providerId="LiveId" clId="{A4C15EEE-4A00-4919-93FB-1956CB062E7F}" dt="2023-07-09T21:23:57.296" v="48" actId="26606"/>
          <ac:picMkLst>
            <pc:docMk/>
            <pc:sldMk cId="0" sldId="266"/>
            <ac:picMk id="236" creationId="{F3A6C14C-E755-4A02-821B-6EA2D4C9F20D}"/>
          </ac:picMkLst>
        </pc:picChg>
        <pc:picChg chg="add">
          <ac:chgData name="Amanda Santos" userId="01e69cf81e64fcbe" providerId="LiveId" clId="{A4C15EEE-4A00-4919-93FB-1956CB062E7F}" dt="2023-07-09T21:23:57.296" v="48" actId="26606"/>
          <ac:picMkLst>
            <pc:docMk/>
            <pc:sldMk cId="0" sldId="266"/>
            <ac:picMk id="244" creationId="{57943801-CAEC-4F98-9332-2A4D9128463E}"/>
          </ac:picMkLst>
        </pc:picChg>
        <pc:picChg chg="add">
          <ac:chgData name="Amanda Santos" userId="01e69cf81e64fcbe" providerId="LiveId" clId="{A4C15EEE-4A00-4919-93FB-1956CB062E7F}" dt="2023-07-09T21:23:57.296" v="48" actId="26606"/>
          <ac:picMkLst>
            <pc:docMk/>
            <pc:sldMk cId="0" sldId="266"/>
            <ac:picMk id="250" creationId="{9BC2FEA5-B399-458A-8393-E06CE40DB89C}"/>
          </ac:picMkLst>
        </pc:picChg>
      </pc:sldChg>
      <pc:sldChg chg="addSp modSp mod setBg modAnim">
        <pc:chgData name="Amanda Santos" userId="01e69cf81e64fcbe" providerId="LiveId" clId="{A4C15EEE-4A00-4919-93FB-1956CB062E7F}" dt="2023-07-09T21:48:40.046" v="84"/>
        <pc:sldMkLst>
          <pc:docMk/>
          <pc:sldMk cId="0" sldId="267"/>
        </pc:sldMkLst>
        <pc:spChg chg="mod">
          <ac:chgData name="Amanda Santos" userId="01e69cf81e64fcbe" providerId="LiveId" clId="{A4C15EEE-4A00-4919-93FB-1956CB062E7F}" dt="2023-07-09T21:24:50.687" v="49" actId="26606"/>
          <ac:spMkLst>
            <pc:docMk/>
            <pc:sldMk cId="0" sldId="267"/>
            <ac:spMk id="230" creationId="{00000000-0000-0000-0000-000000000000}"/>
          </ac:spMkLst>
        </pc:spChg>
        <pc:spChg chg="mod">
          <ac:chgData name="Amanda Santos" userId="01e69cf81e64fcbe" providerId="LiveId" clId="{A4C15EEE-4A00-4919-93FB-1956CB062E7F}" dt="2023-07-09T21:25:00.825" v="50" actId="13926"/>
          <ac:spMkLst>
            <pc:docMk/>
            <pc:sldMk cId="0" sldId="267"/>
            <ac:spMk id="231" creationId="{00000000-0000-0000-0000-000000000000}"/>
          </ac:spMkLst>
        </pc:spChg>
        <pc:spChg chg="add">
          <ac:chgData name="Amanda Santos" userId="01e69cf81e64fcbe" providerId="LiveId" clId="{A4C15EEE-4A00-4919-93FB-1956CB062E7F}" dt="2023-07-09T21:24:50.687" v="49" actId="26606"/>
          <ac:spMkLst>
            <pc:docMk/>
            <pc:sldMk cId="0" sldId="267"/>
            <ac:spMk id="243" creationId="{C6DB8A24-0DF2-4AB3-9191-C02AB6937C1F}"/>
          </ac:spMkLst>
        </pc:spChg>
        <pc:spChg chg="add">
          <ac:chgData name="Amanda Santos" userId="01e69cf81e64fcbe" providerId="LiveId" clId="{A4C15EEE-4A00-4919-93FB-1956CB062E7F}" dt="2023-07-09T21:24:50.687" v="49" actId="26606"/>
          <ac:spMkLst>
            <pc:docMk/>
            <pc:sldMk cId="0" sldId="267"/>
            <ac:spMk id="245" creationId="{6924F406-F250-4FCF-A28E-52F364A5AA1D}"/>
          </ac:spMkLst>
        </pc:spChg>
        <pc:spChg chg="add">
          <ac:chgData name="Amanda Santos" userId="01e69cf81e64fcbe" providerId="LiveId" clId="{A4C15EEE-4A00-4919-93FB-1956CB062E7F}" dt="2023-07-09T21:24:50.687" v="49" actId="26606"/>
          <ac:spMkLst>
            <pc:docMk/>
            <pc:sldMk cId="0" sldId="267"/>
            <ac:spMk id="251" creationId="{78A4CDE5-C7BC-41E1-8A4A-79E024CC09F3}"/>
          </ac:spMkLst>
        </pc:spChg>
        <pc:grpChg chg="add">
          <ac:chgData name="Amanda Santos" userId="01e69cf81e64fcbe" providerId="LiveId" clId="{A4C15EEE-4A00-4919-93FB-1956CB062E7F}" dt="2023-07-09T21:24:50.687" v="49" actId="26606"/>
          <ac:grpSpMkLst>
            <pc:docMk/>
            <pc:sldMk cId="0" sldId="267"/>
            <ac:grpSpMk id="247" creationId="{905A9BAA-B344-45D2-838C-73856C4B15D4}"/>
          </ac:grpSpMkLst>
        </pc:grpChg>
        <pc:picChg chg="add">
          <ac:chgData name="Amanda Santos" userId="01e69cf81e64fcbe" providerId="LiveId" clId="{A4C15EEE-4A00-4919-93FB-1956CB062E7F}" dt="2023-07-09T21:24:50.687" v="49" actId="26606"/>
          <ac:picMkLst>
            <pc:docMk/>
            <pc:sldMk cId="0" sldId="267"/>
            <ac:picMk id="233" creationId="{1E4C89BA-8C09-57EF-B586-76C0BF0BF0FD}"/>
          </ac:picMkLst>
        </pc:picChg>
        <pc:picChg chg="add">
          <ac:chgData name="Amanda Santos" userId="01e69cf81e64fcbe" providerId="LiveId" clId="{A4C15EEE-4A00-4919-93FB-1956CB062E7F}" dt="2023-07-09T21:24:50.687" v="49" actId="26606"/>
          <ac:picMkLst>
            <pc:docMk/>
            <pc:sldMk cId="0" sldId="267"/>
            <ac:picMk id="237" creationId="{01CFC1BB-C5B3-4479-9752-C53221627F91}"/>
          </ac:picMkLst>
        </pc:picChg>
        <pc:picChg chg="add">
          <ac:chgData name="Amanda Santos" userId="01e69cf81e64fcbe" providerId="LiveId" clId="{A4C15EEE-4A00-4919-93FB-1956CB062E7F}" dt="2023-07-09T21:24:50.687" v="49" actId="26606"/>
          <ac:picMkLst>
            <pc:docMk/>
            <pc:sldMk cId="0" sldId="267"/>
            <ac:picMk id="239" creationId="{C56FCE19-3103-4473-A92E-E38D00FCD006}"/>
          </ac:picMkLst>
        </pc:picChg>
        <pc:picChg chg="add">
          <ac:chgData name="Amanda Santos" userId="01e69cf81e64fcbe" providerId="LiveId" clId="{A4C15EEE-4A00-4919-93FB-1956CB062E7F}" dt="2023-07-09T21:24:50.687" v="49" actId="26606"/>
          <ac:picMkLst>
            <pc:docMk/>
            <pc:sldMk cId="0" sldId="267"/>
            <ac:picMk id="241" creationId="{E909C556-FC01-4870-ABC0-8D5C17BD0F3D}"/>
          </ac:picMkLst>
        </pc:picChg>
        <pc:picChg chg="add">
          <ac:chgData name="Amanda Santos" userId="01e69cf81e64fcbe" providerId="LiveId" clId="{A4C15EEE-4A00-4919-93FB-1956CB062E7F}" dt="2023-07-09T21:24:50.687" v="49" actId="26606"/>
          <ac:picMkLst>
            <pc:docMk/>
            <pc:sldMk cId="0" sldId="267"/>
            <ac:picMk id="253" creationId="{025C7952-5703-489E-8DBD-F2EFAC8EEB05}"/>
          </ac:picMkLst>
        </pc:picChg>
      </pc:sldChg>
      <pc:sldChg chg="addSp modSp mod setBg modAnim">
        <pc:chgData name="Amanda Santos" userId="01e69cf81e64fcbe" providerId="LiveId" clId="{A4C15EEE-4A00-4919-93FB-1956CB062E7F}" dt="2023-07-09T21:49:01.879" v="87"/>
        <pc:sldMkLst>
          <pc:docMk/>
          <pc:sldMk cId="0" sldId="268"/>
        </pc:sldMkLst>
        <pc:spChg chg="mod">
          <ac:chgData name="Amanda Santos" userId="01e69cf81e64fcbe" providerId="LiveId" clId="{A4C15EEE-4A00-4919-93FB-1956CB062E7F}" dt="2023-07-09T21:25:19.787" v="51" actId="26606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manda Santos" userId="01e69cf81e64fcbe" providerId="LiveId" clId="{A4C15EEE-4A00-4919-93FB-1956CB062E7F}" dt="2023-07-09T21:25:24.579" v="52" actId="13926"/>
          <ac:spMkLst>
            <pc:docMk/>
            <pc:sldMk cId="0" sldId="268"/>
            <ac:spMk id="237" creationId="{00000000-0000-0000-0000-000000000000}"/>
          </ac:spMkLst>
        </pc:spChg>
        <pc:spChg chg="add">
          <ac:chgData name="Amanda Santos" userId="01e69cf81e64fcbe" providerId="LiveId" clId="{A4C15EEE-4A00-4919-93FB-1956CB062E7F}" dt="2023-07-09T21:25:19.787" v="51" actId="26606"/>
          <ac:spMkLst>
            <pc:docMk/>
            <pc:sldMk cId="0" sldId="268"/>
            <ac:spMk id="249" creationId="{C6DB8A24-0DF2-4AB3-9191-C02AB6937C1F}"/>
          </ac:spMkLst>
        </pc:spChg>
        <pc:spChg chg="add">
          <ac:chgData name="Amanda Santos" userId="01e69cf81e64fcbe" providerId="LiveId" clId="{A4C15EEE-4A00-4919-93FB-1956CB062E7F}" dt="2023-07-09T21:25:19.787" v="51" actId="26606"/>
          <ac:spMkLst>
            <pc:docMk/>
            <pc:sldMk cId="0" sldId="268"/>
            <ac:spMk id="251" creationId="{6924F406-F250-4FCF-A28E-52F364A5AA1D}"/>
          </ac:spMkLst>
        </pc:spChg>
        <pc:spChg chg="add">
          <ac:chgData name="Amanda Santos" userId="01e69cf81e64fcbe" providerId="LiveId" clId="{A4C15EEE-4A00-4919-93FB-1956CB062E7F}" dt="2023-07-09T21:25:19.787" v="51" actId="26606"/>
          <ac:spMkLst>
            <pc:docMk/>
            <pc:sldMk cId="0" sldId="268"/>
            <ac:spMk id="257" creationId="{C493E730-2044-49B5-A022-B8D6F359343E}"/>
          </ac:spMkLst>
        </pc:spChg>
        <pc:grpChg chg="add">
          <ac:chgData name="Amanda Santos" userId="01e69cf81e64fcbe" providerId="LiveId" clId="{A4C15EEE-4A00-4919-93FB-1956CB062E7F}" dt="2023-07-09T21:25:19.787" v="51" actId="26606"/>
          <ac:grpSpMkLst>
            <pc:docMk/>
            <pc:sldMk cId="0" sldId="268"/>
            <ac:grpSpMk id="253" creationId="{5B988D63-FA8B-436C-902E-E5005BC0492F}"/>
          </ac:grpSpMkLst>
        </pc:grpChg>
        <pc:picChg chg="add">
          <ac:chgData name="Amanda Santos" userId="01e69cf81e64fcbe" providerId="LiveId" clId="{A4C15EEE-4A00-4919-93FB-1956CB062E7F}" dt="2023-07-09T21:25:19.787" v="51" actId="26606"/>
          <ac:picMkLst>
            <pc:docMk/>
            <pc:sldMk cId="0" sldId="268"/>
            <ac:picMk id="239" creationId="{397DE73E-FE76-BA6B-BCCD-7B06BC725BBA}"/>
          </ac:picMkLst>
        </pc:picChg>
        <pc:picChg chg="add">
          <ac:chgData name="Amanda Santos" userId="01e69cf81e64fcbe" providerId="LiveId" clId="{A4C15EEE-4A00-4919-93FB-1956CB062E7F}" dt="2023-07-09T21:25:19.787" v="51" actId="26606"/>
          <ac:picMkLst>
            <pc:docMk/>
            <pc:sldMk cId="0" sldId="268"/>
            <ac:picMk id="243" creationId="{01CFC1BB-C5B3-4479-9752-C53221627F91}"/>
          </ac:picMkLst>
        </pc:picChg>
        <pc:picChg chg="add">
          <ac:chgData name="Amanda Santos" userId="01e69cf81e64fcbe" providerId="LiveId" clId="{A4C15EEE-4A00-4919-93FB-1956CB062E7F}" dt="2023-07-09T21:25:19.787" v="51" actId="26606"/>
          <ac:picMkLst>
            <pc:docMk/>
            <pc:sldMk cId="0" sldId="268"/>
            <ac:picMk id="245" creationId="{C56FCE19-3103-4473-A92E-E38D00FCD006}"/>
          </ac:picMkLst>
        </pc:picChg>
        <pc:picChg chg="add">
          <ac:chgData name="Amanda Santos" userId="01e69cf81e64fcbe" providerId="LiveId" clId="{A4C15EEE-4A00-4919-93FB-1956CB062E7F}" dt="2023-07-09T21:25:19.787" v="51" actId="26606"/>
          <ac:picMkLst>
            <pc:docMk/>
            <pc:sldMk cId="0" sldId="268"/>
            <ac:picMk id="247" creationId="{E909C556-FC01-4870-ABC0-8D5C17BD0F3D}"/>
          </ac:picMkLst>
        </pc:picChg>
        <pc:picChg chg="add">
          <ac:chgData name="Amanda Santos" userId="01e69cf81e64fcbe" providerId="LiveId" clId="{A4C15EEE-4A00-4919-93FB-1956CB062E7F}" dt="2023-07-09T21:25:19.787" v="51" actId="26606"/>
          <ac:picMkLst>
            <pc:docMk/>
            <pc:sldMk cId="0" sldId="268"/>
            <ac:picMk id="259" creationId="{78976801-4346-4636-BA62-265C81DFE7C4}"/>
          </ac:picMkLst>
        </pc:picChg>
      </pc:sldChg>
      <pc:sldChg chg="addSp modSp mod setBg modAnim">
        <pc:chgData name="Amanda Santos" userId="01e69cf81e64fcbe" providerId="LiveId" clId="{A4C15EEE-4A00-4919-93FB-1956CB062E7F}" dt="2023-07-09T21:49:24.693" v="90"/>
        <pc:sldMkLst>
          <pc:docMk/>
          <pc:sldMk cId="0" sldId="269"/>
        </pc:sldMkLst>
        <pc:spChg chg="mod">
          <ac:chgData name="Amanda Santos" userId="01e69cf81e64fcbe" providerId="LiveId" clId="{A4C15EEE-4A00-4919-93FB-1956CB062E7F}" dt="2023-07-09T21:27:33.865" v="53" actId="26606"/>
          <ac:spMkLst>
            <pc:docMk/>
            <pc:sldMk cId="0" sldId="269"/>
            <ac:spMk id="242" creationId="{00000000-0000-0000-0000-000000000000}"/>
          </ac:spMkLst>
        </pc:spChg>
        <pc:spChg chg="mod">
          <ac:chgData name="Amanda Santos" userId="01e69cf81e64fcbe" providerId="LiveId" clId="{A4C15EEE-4A00-4919-93FB-1956CB062E7F}" dt="2023-07-09T21:27:39.678" v="54" actId="13926"/>
          <ac:spMkLst>
            <pc:docMk/>
            <pc:sldMk cId="0" sldId="269"/>
            <ac:spMk id="243" creationId="{00000000-0000-0000-0000-000000000000}"/>
          </ac:spMkLst>
        </pc:spChg>
        <pc:spChg chg="add">
          <ac:chgData name="Amanda Santos" userId="01e69cf81e64fcbe" providerId="LiveId" clId="{A4C15EEE-4A00-4919-93FB-1956CB062E7F}" dt="2023-07-09T21:27:33.865" v="53" actId="26606"/>
          <ac:spMkLst>
            <pc:docMk/>
            <pc:sldMk cId="0" sldId="269"/>
            <ac:spMk id="255" creationId="{C6DB8A24-0DF2-4AB3-9191-C02AB6937C1F}"/>
          </ac:spMkLst>
        </pc:spChg>
        <pc:spChg chg="add">
          <ac:chgData name="Amanda Santos" userId="01e69cf81e64fcbe" providerId="LiveId" clId="{A4C15EEE-4A00-4919-93FB-1956CB062E7F}" dt="2023-07-09T21:27:33.865" v="53" actId="26606"/>
          <ac:spMkLst>
            <pc:docMk/>
            <pc:sldMk cId="0" sldId="269"/>
            <ac:spMk id="257" creationId="{6924F406-F250-4FCF-A28E-52F364A5AA1D}"/>
          </ac:spMkLst>
        </pc:spChg>
        <pc:spChg chg="add">
          <ac:chgData name="Amanda Santos" userId="01e69cf81e64fcbe" providerId="LiveId" clId="{A4C15EEE-4A00-4919-93FB-1956CB062E7F}" dt="2023-07-09T21:27:33.865" v="53" actId="26606"/>
          <ac:spMkLst>
            <pc:docMk/>
            <pc:sldMk cId="0" sldId="269"/>
            <ac:spMk id="263" creationId="{C493E730-2044-49B5-A022-B8D6F359343E}"/>
          </ac:spMkLst>
        </pc:spChg>
        <pc:grpChg chg="add">
          <ac:chgData name="Amanda Santos" userId="01e69cf81e64fcbe" providerId="LiveId" clId="{A4C15EEE-4A00-4919-93FB-1956CB062E7F}" dt="2023-07-09T21:27:33.865" v="53" actId="26606"/>
          <ac:grpSpMkLst>
            <pc:docMk/>
            <pc:sldMk cId="0" sldId="269"/>
            <ac:grpSpMk id="259" creationId="{5B988D63-FA8B-436C-902E-E5005BC0492F}"/>
          </ac:grpSpMkLst>
        </pc:grpChg>
        <pc:picChg chg="add">
          <ac:chgData name="Amanda Santos" userId="01e69cf81e64fcbe" providerId="LiveId" clId="{A4C15EEE-4A00-4919-93FB-1956CB062E7F}" dt="2023-07-09T21:27:33.865" v="53" actId="26606"/>
          <ac:picMkLst>
            <pc:docMk/>
            <pc:sldMk cId="0" sldId="269"/>
            <ac:picMk id="245" creationId="{656F8CA1-B5CF-829B-F915-293EB25183C4}"/>
          </ac:picMkLst>
        </pc:picChg>
        <pc:picChg chg="add">
          <ac:chgData name="Amanda Santos" userId="01e69cf81e64fcbe" providerId="LiveId" clId="{A4C15EEE-4A00-4919-93FB-1956CB062E7F}" dt="2023-07-09T21:27:33.865" v="53" actId="26606"/>
          <ac:picMkLst>
            <pc:docMk/>
            <pc:sldMk cId="0" sldId="269"/>
            <ac:picMk id="249" creationId="{01CFC1BB-C5B3-4479-9752-C53221627F91}"/>
          </ac:picMkLst>
        </pc:picChg>
        <pc:picChg chg="add">
          <ac:chgData name="Amanda Santos" userId="01e69cf81e64fcbe" providerId="LiveId" clId="{A4C15EEE-4A00-4919-93FB-1956CB062E7F}" dt="2023-07-09T21:27:33.865" v="53" actId="26606"/>
          <ac:picMkLst>
            <pc:docMk/>
            <pc:sldMk cId="0" sldId="269"/>
            <ac:picMk id="251" creationId="{C56FCE19-3103-4473-A92E-E38D00FCD006}"/>
          </ac:picMkLst>
        </pc:picChg>
        <pc:picChg chg="add">
          <ac:chgData name="Amanda Santos" userId="01e69cf81e64fcbe" providerId="LiveId" clId="{A4C15EEE-4A00-4919-93FB-1956CB062E7F}" dt="2023-07-09T21:27:33.865" v="53" actId="26606"/>
          <ac:picMkLst>
            <pc:docMk/>
            <pc:sldMk cId="0" sldId="269"/>
            <ac:picMk id="253" creationId="{E909C556-FC01-4870-ABC0-8D5C17BD0F3D}"/>
          </ac:picMkLst>
        </pc:picChg>
        <pc:picChg chg="add">
          <ac:chgData name="Amanda Santos" userId="01e69cf81e64fcbe" providerId="LiveId" clId="{A4C15EEE-4A00-4919-93FB-1956CB062E7F}" dt="2023-07-09T21:27:33.865" v="53" actId="26606"/>
          <ac:picMkLst>
            <pc:docMk/>
            <pc:sldMk cId="0" sldId="269"/>
            <ac:picMk id="265" creationId="{78976801-4346-4636-BA62-265C81DFE7C4}"/>
          </ac:picMkLst>
        </pc:picChg>
      </pc:sldChg>
      <pc:sldChg chg="del">
        <pc:chgData name="Amanda Santos" userId="01e69cf81e64fcbe" providerId="LiveId" clId="{A4C15EEE-4A00-4919-93FB-1956CB062E7F}" dt="2023-07-09T21:28:48.038" v="55" actId="47"/>
        <pc:sldMkLst>
          <pc:docMk/>
          <pc:sldMk cId="0" sldId="270"/>
        </pc:sldMkLst>
      </pc:sldChg>
      <pc:sldChg chg="del">
        <pc:chgData name="Amanda Santos" userId="01e69cf81e64fcbe" providerId="LiveId" clId="{A4C15EEE-4A00-4919-93FB-1956CB062E7F}" dt="2023-07-09T21:28:49.301" v="56" actId="47"/>
        <pc:sldMkLst>
          <pc:docMk/>
          <pc:sldMk cId="0" sldId="271"/>
        </pc:sldMkLst>
      </pc:sldChg>
      <pc:sldChg chg="modSp mod modAnim">
        <pc:chgData name="Amanda Santos" userId="01e69cf81e64fcbe" providerId="LiveId" clId="{A4C15EEE-4A00-4919-93FB-1956CB062E7F}" dt="2023-07-09T21:49:45.296" v="92"/>
        <pc:sldMkLst>
          <pc:docMk/>
          <pc:sldMk cId="0" sldId="272"/>
        </pc:sldMkLst>
        <pc:spChg chg="mod">
          <ac:chgData name="Amanda Santos" userId="01e69cf81e64fcbe" providerId="LiveId" clId="{A4C15EEE-4A00-4919-93FB-1956CB062E7F}" dt="2023-07-09T21:29:52.817" v="58" actId="1076"/>
          <ac:spMkLst>
            <pc:docMk/>
            <pc:sldMk cId="0" sldId="272"/>
            <ac:spMk id="258" creationId="{00000000-0000-0000-0000-000000000000}"/>
          </ac:spMkLst>
        </pc:spChg>
        <pc:picChg chg="mod">
          <ac:chgData name="Amanda Santos" userId="01e69cf81e64fcbe" providerId="LiveId" clId="{A4C15EEE-4A00-4919-93FB-1956CB062E7F}" dt="2023-07-09T21:29:46.456" v="57" actId="14100"/>
          <ac:picMkLst>
            <pc:docMk/>
            <pc:sldMk cId="0" sldId="272"/>
            <ac:picMk id="259" creationId="{00000000-0000-0000-0000-000000000000}"/>
          </ac:picMkLst>
        </pc:picChg>
      </pc:sldChg>
      <pc:sldChg chg="addSp delSp modSp modAnim">
        <pc:chgData name="Amanda Santos" userId="01e69cf81e64fcbe" providerId="LiveId" clId="{A4C15EEE-4A00-4919-93FB-1956CB062E7F}" dt="2023-07-09T21:49:54.594" v="93"/>
        <pc:sldMkLst>
          <pc:docMk/>
          <pc:sldMk cId="0" sldId="273"/>
        </pc:sldMkLst>
        <pc:picChg chg="add del mod">
          <ac:chgData name="Amanda Santos" userId="01e69cf81e64fcbe" providerId="LiveId" clId="{A4C15EEE-4A00-4919-93FB-1956CB062E7F}" dt="2023-07-09T21:31:00.438" v="60"/>
          <ac:picMkLst>
            <pc:docMk/>
            <pc:sldMk cId="0" sldId="273"/>
            <ac:picMk id="2" creationId="{0903E2A9-B2BC-381D-AF84-F97BD3DFC4A0}"/>
          </ac:picMkLst>
        </pc:picChg>
      </pc:sldChg>
      <pc:sldChg chg="del">
        <pc:chgData name="Amanda Santos" userId="01e69cf81e64fcbe" providerId="LiveId" clId="{A4C15EEE-4A00-4919-93FB-1956CB062E7F}" dt="2023-07-09T21:32:21.833" v="61" actId="47"/>
        <pc:sldMkLst>
          <pc:docMk/>
          <pc:sldMk cId="0" sldId="274"/>
        </pc:sldMkLst>
      </pc:sldChg>
      <pc:sldChg chg="del">
        <pc:chgData name="Amanda Santos" userId="01e69cf81e64fcbe" providerId="LiveId" clId="{A4C15EEE-4A00-4919-93FB-1956CB062E7F}" dt="2023-07-09T21:32:23.012" v="62" actId="47"/>
        <pc:sldMkLst>
          <pc:docMk/>
          <pc:sldMk cId="0" sldId="275"/>
        </pc:sldMkLst>
      </pc:sldChg>
      <pc:sldChg chg="modAnim">
        <pc:chgData name="Amanda Santos" userId="01e69cf81e64fcbe" providerId="LiveId" clId="{A4C15EEE-4A00-4919-93FB-1956CB062E7F}" dt="2023-07-09T21:50:02.663" v="94"/>
        <pc:sldMkLst>
          <pc:docMk/>
          <pc:sldMk cId="0" sldId="276"/>
        </pc:sldMkLst>
      </pc:sldChg>
      <pc:sldChg chg="del">
        <pc:chgData name="Amanda Santos" userId="01e69cf81e64fcbe" providerId="LiveId" clId="{A4C15EEE-4A00-4919-93FB-1956CB062E7F}" dt="2023-07-09T21:42:02.642" v="64" actId="47"/>
        <pc:sldMkLst>
          <pc:docMk/>
          <pc:sldMk cId="0" sldId="277"/>
        </pc:sldMkLst>
      </pc:sldChg>
      <pc:sldChg chg="modSp del mod">
        <pc:chgData name="Amanda Santos" userId="01e69cf81e64fcbe" providerId="LiveId" clId="{A4C15EEE-4A00-4919-93FB-1956CB062E7F}" dt="2023-07-09T21:42:04.060" v="65" actId="47"/>
        <pc:sldMkLst>
          <pc:docMk/>
          <pc:sldMk cId="0" sldId="278"/>
        </pc:sldMkLst>
        <pc:spChg chg="mod">
          <ac:chgData name="Amanda Santos" userId="01e69cf81e64fcbe" providerId="LiveId" clId="{A4C15EEE-4A00-4919-93FB-1956CB062E7F}" dt="2023-07-09T21:41:35.012" v="63" actId="20577"/>
          <ac:spMkLst>
            <pc:docMk/>
            <pc:sldMk cId="0" sldId="278"/>
            <ac:spMk id="293" creationId="{00000000-0000-0000-0000-000000000000}"/>
          </ac:spMkLst>
        </pc:spChg>
      </pc:sldChg>
      <pc:sldChg chg="modAnim">
        <pc:chgData name="Amanda Santos" userId="01e69cf81e64fcbe" providerId="LiveId" clId="{A4C15EEE-4A00-4919-93FB-1956CB062E7F}" dt="2023-07-09T21:50:19.212" v="96"/>
        <pc:sldMkLst>
          <pc:docMk/>
          <pc:sldMk cId="0" sldId="279"/>
        </pc:sldMkLst>
      </pc:sldChg>
      <pc:sldChg chg="del">
        <pc:chgData name="Amanda Santos" userId="01e69cf81e64fcbe" providerId="LiveId" clId="{A4C15EEE-4A00-4919-93FB-1956CB062E7F}" dt="2023-07-06T21:48:51.151" v="2" actId="47"/>
        <pc:sldMkLst>
          <pc:docMk/>
          <pc:sldMk cId="0" sldId="280"/>
        </pc:sldMkLst>
      </pc:sldChg>
      <pc:sldMasterChg chg="delSldLayout">
        <pc:chgData name="Amanda Santos" userId="01e69cf81e64fcbe" providerId="LiveId" clId="{A4C15EEE-4A00-4919-93FB-1956CB062E7F}" dt="2023-07-06T21:48:51.151" v="2" actId="47"/>
        <pc:sldMasterMkLst>
          <pc:docMk/>
          <pc:sldMasterMk cId="0" sldId="2147483648"/>
        </pc:sldMasterMkLst>
        <pc:sldLayoutChg chg="del">
          <pc:chgData name="Amanda Santos" userId="01e69cf81e64fcbe" providerId="LiveId" clId="{A4C15EEE-4A00-4919-93FB-1956CB062E7F}" dt="2023-07-06T21:48:51.151" v="2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a91a8adbb5_3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ga91a8adbb5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be2bec9c25_0_1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be2bec9c25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e2bec9c25_0_1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gbe2bec9c25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be2bec9c25_0_2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gbe2bec9c25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be2bec9c25_0_2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gbe2bec9c25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be2bec9c25_0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gbe2bec9c25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be2bec9c25_0_2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gbe2bec9c25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be2bec9c25_0_2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0" name="Google Shape;240;gbe2bec9c25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be2bec9c25_0_2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gbe2bec9c25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e2bec9c25_0_2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2" name="Google Shape;262;gbe2bec9c25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be2bec9c25_0_3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be2bec9c25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887261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647394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64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779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8197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053722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13226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79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22300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090113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29924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852561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8677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671192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48846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75297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33558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155890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3052876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124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975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2283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7802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3123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4265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503331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8488846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5811555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660901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70655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20071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3619414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5563916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204882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0857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93411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4.m4a"/><Relationship Id="rId7" Type="http://schemas.openxmlformats.org/officeDocument/2006/relationships/image" Target="../media/image2.pn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5.m4a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7.m4a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ags" Target="../tags/tag7.xml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10.sv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m4a"/><Relationship Id="rId7" Type="http://schemas.openxmlformats.org/officeDocument/2006/relationships/image" Target="../media/image2.png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0.m4a"/><Relationship Id="rId7" Type="http://schemas.openxmlformats.org/officeDocument/2006/relationships/image" Target="../media/image2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5.png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image" Target="../media/image14.jp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5.png"/><Relationship Id="rId2" Type="http://schemas.microsoft.com/office/2007/relationships/media" Target="../media/media12.m4a"/><Relationship Id="rId1" Type="http://schemas.openxmlformats.org/officeDocument/2006/relationships/tags" Target="../tags/tag12.xml"/><Relationship Id="rId6" Type="http://schemas.openxmlformats.org/officeDocument/2006/relationships/image" Target="../media/image15.jp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5.png"/><Relationship Id="rId2" Type="http://schemas.microsoft.com/office/2007/relationships/media" Target="../media/media13.m4a"/><Relationship Id="rId1" Type="http://schemas.openxmlformats.org/officeDocument/2006/relationships/tags" Target="../tags/tag13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4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97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04" name="Rectangle 203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08" name="Rectangle 207">
            <a:extLst>
              <a:ext uri="{FF2B5EF4-FFF2-40B4-BE49-F238E27FC236}">
                <a16:creationId xmlns:a16="http://schemas.microsoft.com/office/drawing/2014/main" id="{E4055289-E0C6-4BD3-83C1-D3C305932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1" name="Picture 170">
            <a:extLst>
              <a:ext uri="{FF2B5EF4-FFF2-40B4-BE49-F238E27FC236}">
                <a16:creationId xmlns:a16="http://schemas.microsoft.com/office/drawing/2014/main" id="{86EC5610-3B73-4625-FDC1-97918E527E7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/>
          <a:stretch/>
        </p:blipFill>
        <p:spPr>
          <a:xfrm>
            <a:off x="20" y="-58047"/>
            <a:ext cx="9143980" cy="5143490"/>
          </a:xfrm>
          <a:prstGeom prst="rect">
            <a:avLst/>
          </a:prstGeom>
        </p:spPr>
      </p:pic>
      <p:sp>
        <p:nvSpPr>
          <p:cNvPr id="210" name="Rectangle 209">
            <a:extLst>
              <a:ext uri="{FF2B5EF4-FFF2-40B4-BE49-F238E27FC236}">
                <a16:creationId xmlns:a16="http://schemas.microsoft.com/office/drawing/2014/main" id="{3D0E302E-D9CD-4301-A67C-2F0F43791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1587500"/>
            <a:ext cx="7829550" cy="2844904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12" name="Picture 211">
            <a:extLst>
              <a:ext uri="{FF2B5EF4-FFF2-40B4-BE49-F238E27FC236}">
                <a16:creationId xmlns:a16="http://schemas.microsoft.com/office/drawing/2014/main" id="{CA457133-9802-4229-B919-FF91AE235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sp>
        <p:nvSpPr>
          <p:cNvPr id="214" name="Rectangle 213">
            <a:extLst>
              <a:ext uri="{FF2B5EF4-FFF2-40B4-BE49-F238E27FC236}">
                <a16:creationId xmlns:a16="http://schemas.microsoft.com/office/drawing/2014/main" id="{35174CBE-3C8C-4936-BADC-26BFB4F07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16" name="Picture 215">
            <a:extLst>
              <a:ext uri="{FF2B5EF4-FFF2-40B4-BE49-F238E27FC236}">
                <a16:creationId xmlns:a16="http://schemas.microsoft.com/office/drawing/2014/main" id="{74CBD692-4D03-4764-98E3-F9578385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18" name="Rectangle 217">
            <a:extLst>
              <a:ext uri="{FF2B5EF4-FFF2-40B4-BE49-F238E27FC236}">
                <a16:creationId xmlns:a16="http://schemas.microsoft.com/office/drawing/2014/main" id="{932BC668-4D51-4090-89E3-5613B832E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69" name="Google Shape;169;ga91a8adbb5_3_0"/>
          <p:cNvSpPr txBox="1"/>
          <p:nvPr/>
        </p:nvSpPr>
        <p:spPr>
          <a:xfrm>
            <a:off x="510240" y="1752654"/>
            <a:ext cx="7210396" cy="254629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45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FILOSOFIA</a:t>
            </a:r>
          </a:p>
          <a:p>
            <a:pPr marL="0" marR="0" lvl="0"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1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R="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TEORIA DO CONHECIMENTO: </a:t>
            </a:r>
          </a:p>
          <a:p>
            <a:pPr marR="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SÓCRATES I</a:t>
            </a:r>
          </a:p>
          <a:p>
            <a:pPr marR="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AULA N 0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2</a:t>
            </a:r>
            <a:endParaRPr lang="en-US" sz="1500" b="1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0" marR="0" lvl="0"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1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0" marR="0" lvl="0"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</a:p>
          <a:p>
            <a:pPr marL="0" marR="0" lvl="0"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761DA155-BC64-55DA-469E-7519CCBBA02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25"/>
    </mc:Choice>
    <mc:Fallback>
      <p:transition spd="slow" advTm="105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6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185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92" name="Rectangle 191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97" name="Rectangle 196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8" name="Picture 197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79" name="Google Shape;179;p5"/>
          <p:cNvSpPr/>
          <p:nvPr/>
        </p:nvSpPr>
        <p:spPr>
          <a:xfrm>
            <a:off x="510241" y="1752654"/>
            <a:ext cx="3781221" cy="2699487"/>
          </a:xfrm>
          <a:prstGeom prst="snip1Rect">
            <a:avLst>
              <a:gd name="adj" fmla="val 10063"/>
            </a:avLst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600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PERCEBER OS DIFERENTES TIPOS E POSSIBILIDADES DE CONHECIMENTO. </a:t>
            </a:r>
          </a:p>
          <a:p>
            <a:pPr marL="3600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6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3600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APRESENTAR O FILÓSOFO SÓCRATES. </a:t>
            </a:r>
          </a:p>
          <a:p>
            <a:pPr marL="3600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4572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endParaRPr lang="en-US" sz="1500" b="1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182" name="Picture 181" descr="Tres dardos en el centro de la diana">
            <a:extLst>
              <a:ext uri="{FF2B5EF4-FFF2-40B4-BE49-F238E27FC236}">
                <a16:creationId xmlns:a16="http://schemas.microsoft.com/office/drawing/2014/main" id="{0F51749E-85E4-72E8-08BC-2F1E4FF2E02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859" r="47" b="2"/>
          <a:stretch/>
        </p:blipFill>
        <p:spPr>
          <a:xfrm>
            <a:off x="4572000" y="10"/>
            <a:ext cx="4569617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00" name="Rectangle 199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74815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80" name="Google Shape;180;p5"/>
          <p:cNvSpPr txBox="1"/>
          <p:nvPr/>
        </p:nvSpPr>
        <p:spPr>
          <a:xfrm>
            <a:off x="510240" y="564921"/>
            <a:ext cx="3781222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OBJETIVOS</a:t>
            </a:r>
          </a:p>
        </p:txBody>
      </p:sp>
      <p:pic>
        <p:nvPicPr>
          <p:cNvPr id="202" name="Picture 201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69180" cy="196285"/>
          </a:xfrm>
          <a:prstGeom prst="rect">
            <a:avLst/>
          </a:prstGeom>
        </p:spPr>
      </p:pic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FD78CF26-7F4F-E7FA-6A1E-C64E2DA7183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21"/>
    </mc:Choice>
    <mc:Fallback>
      <p:transition spd="slow" advTm="14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79" grpId="0"/>
      <p:bldP spid="1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icture 208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15" name="Rectangle 214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85" name="Google Shape;185;p4"/>
          <p:cNvSpPr/>
          <p:nvPr/>
        </p:nvSpPr>
        <p:spPr>
          <a:xfrm>
            <a:off x="510241" y="1752654"/>
            <a:ext cx="3698284" cy="2699487"/>
          </a:xfrm>
          <a:prstGeom prst="snip1Rect">
            <a:avLst>
              <a:gd name="adj" fmla="val 10063"/>
            </a:avLst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8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REFLITA</a:t>
            </a:r>
            <a:endParaRPr lang="en-US" sz="1500" b="1" kern="1200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800"/>
              <a:buFont typeface="Arial" panose="020B0604020202020204" pitchFamily="34" charset="0"/>
              <a:buChar char="•"/>
            </a:pPr>
            <a:endParaRPr lang="en-US" sz="1500" b="1" kern="1200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8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 que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podemos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conhecer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?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Será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que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tudo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o que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você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ê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é real? E se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tudo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for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uma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ilusão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seus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sentidos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? O que é real? Qual 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garantia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que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realidade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seja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um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sonho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?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Quais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as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garantias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certezas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? </a:t>
            </a: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8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" name="Google Shape;190;gbe2bec9c25_0_87">
            <a:extLst>
              <a:ext uri="{FF2B5EF4-FFF2-40B4-BE49-F238E27FC236}">
                <a16:creationId xmlns:a16="http://schemas.microsoft.com/office/drawing/2014/main" id="{CF2AC2C8-9C46-5F36-35D3-FA779FBD213C}"/>
              </a:ext>
            </a:extLst>
          </p:cNvPr>
          <p:cNvPicPr preferRelativeResize="0"/>
          <p:nvPr/>
        </p:nvPicPr>
        <p:blipFill rotWithShape="1">
          <a:blip r:embed="rId9"/>
          <a:stretch/>
        </p:blipFill>
        <p:spPr>
          <a:xfrm>
            <a:off x="4571999" y="2360752"/>
            <a:ext cx="3148636" cy="1482843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D9A1DFC0-87D6-EA27-C42C-DCE0878EBA6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644"/>
    </mc:Choice>
    <mc:Fallback>
      <p:transition spd="slow" advTm="30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199">
            <a:extLst>
              <a:ext uri="{FF2B5EF4-FFF2-40B4-BE49-F238E27FC236}">
                <a16:creationId xmlns:a16="http://schemas.microsoft.com/office/drawing/2014/main" id="{AC3E6C53-102E-4ACA-BCBB-3CC973B9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98" name="Picture 201">
            <a:extLst>
              <a:ext uri="{FF2B5EF4-FFF2-40B4-BE49-F238E27FC236}">
                <a16:creationId xmlns:a16="http://schemas.microsoft.com/office/drawing/2014/main" id="{E4655D52-F2FA-4137-8A31-499A4FE62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99" name="Picture 203">
            <a:extLst>
              <a:ext uri="{FF2B5EF4-FFF2-40B4-BE49-F238E27FC236}">
                <a16:creationId xmlns:a16="http://schemas.microsoft.com/office/drawing/2014/main" id="{8519FA1D-01C2-425F-B9AA-D69B4DD0A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01" name="Rectangle 205">
            <a:extLst>
              <a:ext uri="{FF2B5EF4-FFF2-40B4-BE49-F238E27FC236}">
                <a16:creationId xmlns:a16="http://schemas.microsoft.com/office/drawing/2014/main" id="{DC0D803F-BF83-4194-8691-90B027BD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03" name="Rectangle 207">
            <a:extLst>
              <a:ext uri="{FF2B5EF4-FFF2-40B4-BE49-F238E27FC236}">
                <a16:creationId xmlns:a16="http://schemas.microsoft.com/office/drawing/2014/main" id="{4316132F-CC4B-4C96-9C75-95DC7CD48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05" name="Rectangle 209">
            <a:extLst>
              <a:ext uri="{FF2B5EF4-FFF2-40B4-BE49-F238E27FC236}">
                <a16:creationId xmlns:a16="http://schemas.microsoft.com/office/drawing/2014/main" id="{273E8A9A-DA4B-4F12-9331-219EBE523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1332" y="0"/>
            <a:ext cx="688225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07" name="Picture 211">
            <a:extLst>
              <a:ext uri="{FF2B5EF4-FFF2-40B4-BE49-F238E27FC236}">
                <a16:creationId xmlns:a16="http://schemas.microsoft.com/office/drawing/2014/main" id="{1C4DCE7A-0E46-404B-9E0D-E93DC7B2A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9" name="Rectangle 213">
            <a:extLst>
              <a:ext uri="{FF2B5EF4-FFF2-40B4-BE49-F238E27FC236}">
                <a16:creationId xmlns:a16="http://schemas.microsoft.com/office/drawing/2014/main" id="{ADD673B7-F6B7-43EE-936B-D09F3A337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61332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Google Shape;195;gbe2bec9c25_0_179"/>
          <p:cNvSpPr/>
          <p:nvPr/>
        </p:nvSpPr>
        <p:spPr>
          <a:xfrm>
            <a:off x="510240" y="723900"/>
            <a:ext cx="4057656" cy="36631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8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-	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pode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ser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entendido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que 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sujeito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se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apropria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objeto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forma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intelectual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;</a:t>
            </a: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8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-   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também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pode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ser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questionado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relação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possibilidade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48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BD610F59-3CE3-7609-C192-4822E0B6C1D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923"/>
    </mc:Choice>
    <mc:Fallback>
      <p:transition spd="slow" advTm="16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Picture 206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36" name="Picture 208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37" name="Picture 210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38" name="Rectangle 212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39" name="Rectangle 214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40" name="Rectangle 216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9" name="Picture 218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20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994" y="0"/>
            <a:ext cx="3477006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Rectangle 222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07023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43" name="Picture 224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01" name="Google Shape;201;gbe2bec9c25_0_195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48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teoria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gnosiologia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é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uma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área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filosofia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voltada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para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compreensão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da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origem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natureza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a forma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que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tornam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possível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conhecer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pelos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seres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humanos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48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02" name="Google Shape;202;gbe2bec9c25_0_195"/>
          <p:cNvPicPr preferRelativeResize="0"/>
          <p:nvPr/>
        </p:nvPicPr>
        <p:blipFill rotWithShape="1">
          <a:blip r:embed="rId9"/>
          <a:stretch/>
        </p:blipFill>
        <p:spPr>
          <a:xfrm>
            <a:off x="6140318" y="1312321"/>
            <a:ext cx="2518858" cy="2518858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FCF286CE-5DA0-8D3D-2837-E910CDA5F2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20857"/>
                </p14:media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98"/>
    </mc:Choice>
    <mc:Fallback>
      <p:transition spd="slow" advTm="370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be2bec9c25_0_214"/>
          <p:cNvSpPr txBox="1"/>
          <p:nvPr/>
        </p:nvSpPr>
        <p:spPr>
          <a:xfrm>
            <a:off x="595893" y="214189"/>
            <a:ext cx="7273800" cy="6570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FORMAS DE CONHECIMENTO</a:t>
            </a: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be2bec9c25_0_214"/>
          <p:cNvSpPr txBox="1"/>
          <p:nvPr/>
        </p:nvSpPr>
        <p:spPr>
          <a:xfrm>
            <a:off x="595893" y="1257900"/>
            <a:ext cx="7273800" cy="6570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 QUE É MITOLOGIA?</a:t>
            </a: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be2bec9c25_0_214"/>
          <p:cNvSpPr txBox="1"/>
          <p:nvPr/>
        </p:nvSpPr>
        <p:spPr>
          <a:xfrm>
            <a:off x="726521" y="2571750"/>
            <a:ext cx="72738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mitologia é um sistema de crenças composta por uma série de narrativas chamadas de mito. Essas histórias buscam explicar tudo o que existe e é importante para uma sociedade.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ACC7505D-065D-4B18-A3B2-AD38EDFBCD2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07"/>
    </mc:Choice>
    <mc:Fallback>
      <p:transition spd="slow" advTm="258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7" grpId="0" animBg="1"/>
      <p:bldP spid="218" grpId="0" animBg="1"/>
      <p:bldP spid="2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231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38" name="Rectangle 237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42" name="Rectangle 241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4" name="Picture 243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6" name="Rectangle 245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994" y="0"/>
            <a:ext cx="3477006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07023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24" name="Google Shape;224;gbe2bec9c25_0_238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3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 QUE É SENSO COMUM?</a:t>
            </a:r>
          </a:p>
        </p:txBody>
      </p:sp>
      <p:pic>
        <p:nvPicPr>
          <p:cNvPr id="250" name="Picture 249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25" name="Google Shape;225;gbe2bec9c25_0_238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 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Senso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Comum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é a soma dos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saberes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cotidiano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é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formado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partir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hábitos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crenças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preconceitos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tradições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229" name="Graphic 228" descr="Família">
            <a:extLst>
              <a:ext uri="{FF2B5EF4-FFF2-40B4-BE49-F238E27FC236}">
                <a16:creationId xmlns:a16="http://schemas.microsoft.com/office/drawing/2014/main" id="{44EF2D94-C056-B2C8-6A10-A0EFE7917F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40318" y="1312321"/>
            <a:ext cx="2518858" cy="251885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CF19D594-A9FE-EC04-252B-672721CAA5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21505"/>
                </p14:media>
              </p:ext>
            </p:extLst>
          </p:nvPr>
        </p:nvPicPr>
        <p:blipFill>
          <a:blip r:embed="rId11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850"/>
    </mc:Choice>
    <mc:Fallback>
      <p:transition spd="slow" advTm="35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24" grpId="0"/>
      <p:bldP spid="2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236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41" name="Picture 240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43" name="Rectangle 242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48" name="Rectangle 247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9" name="Picture 248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33" name="Picture 232" descr="Lâmpada em tela de fundo amarela com cabo e feixes de luz traçados">
            <a:extLst>
              <a:ext uri="{FF2B5EF4-FFF2-40B4-BE49-F238E27FC236}">
                <a16:creationId xmlns:a16="http://schemas.microsoft.com/office/drawing/2014/main" id="{1E4C89BA-8C09-57EF-B586-76C0BF0BF0F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253" r="-2" b="-2"/>
          <a:stretch/>
        </p:blipFill>
        <p:spPr>
          <a:xfrm>
            <a:off x="3477006" y="10"/>
            <a:ext cx="5664611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51" name="Rectangle 250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3763924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30" name="Google Shape;230;gbe2bec9c25_0_248"/>
          <p:cNvSpPr txBox="1"/>
          <p:nvPr/>
        </p:nvSpPr>
        <p:spPr>
          <a:xfrm>
            <a:off x="510241" y="564921"/>
            <a:ext cx="2759271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22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 QUE É FILOSOFIA?</a:t>
            </a:r>
          </a:p>
        </p:txBody>
      </p:sp>
      <p:pic>
        <p:nvPicPr>
          <p:cNvPr id="253" name="Picture 252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3771900" cy="152053"/>
          </a:xfrm>
          <a:prstGeom prst="rect">
            <a:avLst/>
          </a:prstGeom>
        </p:spPr>
      </p:pic>
      <p:sp>
        <p:nvSpPr>
          <p:cNvPr id="231" name="Google Shape;231;gbe2bec9c25_0_248"/>
          <p:cNvSpPr txBox="1"/>
          <p:nvPr/>
        </p:nvSpPr>
        <p:spPr>
          <a:xfrm>
            <a:off x="510241" y="1752654"/>
            <a:ext cx="2686226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É um campo do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que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estuda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existência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humana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o saber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por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meio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da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análise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racional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Do grego, o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termo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filosofia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2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significa</a:t>
            </a:r>
            <a:r>
              <a:rPr lang="en-US" sz="12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2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“amor </a:t>
            </a:r>
            <a:r>
              <a:rPr lang="en-US" sz="12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ao</a:t>
            </a:r>
            <a:r>
              <a:rPr lang="en-US" sz="12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2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2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”.</a:t>
            </a:r>
            <a:endParaRPr lang="en-US" sz="12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2DEBF209-2503-9495-9947-A04D2399655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339"/>
    </mc:Choice>
    <mc:Fallback>
      <p:transition spd="slow" advTm="233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30" grpId="0"/>
      <p:bldP spid="2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Picture 242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47" name="Picture 246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49" name="Rectangle 248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54" name="Rectangle 253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5" name="Picture 254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39" name="Picture 238" descr="Close de béquers com soluções em uma prateleira em um laboratório">
            <a:extLst>
              <a:ext uri="{FF2B5EF4-FFF2-40B4-BE49-F238E27FC236}">
                <a16:creationId xmlns:a16="http://schemas.microsoft.com/office/drawing/2014/main" id="{397DE73E-FE76-BA6B-BCCD-7B06BC725BB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57" r="51959" b="-1"/>
          <a:stretch/>
        </p:blipFill>
        <p:spPr>
          <a:xfrm>
            <a:off x="5660857" y="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57" name="Rectangle 256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36" name="Google Shape;236;gbe2bec9c25_0_257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 QUE É CIÊNCIA?</a:t>
            </a:r>
          </a:p>
        </p:txBody>
      </p:sp>
      <p:pic>
        <p:nvPicPr>
          <p:cNvPr id="259" name="Picture 258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37" name="Google Shape;237;gbe2bec9c25_0_257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É 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que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explica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fenômenos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obedecendo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leis que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foram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verificadas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métodos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experimentais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C6E52671-F39B-036C-3A2B-7C77D5544AD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10"/>
    </mc:Choice>
    <mc:Fallback>
      <p:transition spd="slow" advTm="153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36" grpId="0"/>
      <p:bldP spid="2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24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51" name="Picture 25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55" name="Rectangle 25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60" name="Rectangle 259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1" name="Picture 260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45" name="Picture 244" descr="Pedras brancas equilibradas em uma pilha">
            <a:extLst>
              <a:ext uri="{FF2B5EF4-FFF2-40B4-BE49-F238E27FC236}">
                <a16:creationId xmlns:a16="http://schemas.microsoft.com/office/drawing/2014/main" id="{656F8CA1-B5CF-829B-F915-293EB25183C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4687" r="129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3" name="Rectangle 262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42" name="Google Shape;242;gbe2bec9c25_0_266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 QUE É RELIGIÃO?</a:t>
            </a:r>
          </a:p>
        </p:txBody>
      </p:sp>
      <p:pic>
        <p:nvPicPr>
          <p:cNvPr id="265" name="Picture 264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43" name="Google Shape;243;gbe2bec9c25_0_266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Religião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é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uma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palavra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origem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latina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(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religio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) 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pode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significar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rigidez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releitura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reeleger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e/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religar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Assim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religião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seria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aquilo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que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religa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sagrado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774EC8E9-544D-1F05-1F3E-82D9195CA3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34"/>
    </mc:Choice>
    <mc:Fallback>
      <p:transition spd="slow" advTm="24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42" grpId="0"/>
      <p:bldP spid="2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be2bec9c25_0_283"/>
          <p:cNvSpPr txBox="1"/>
          <p:nvPr/>
        </p:nvSpPr>
        <p:spPr>
          <a:xfrm>
            <a:off x="813529" y="450504"/>
            <a:ext cx="6296100" cy="584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OS TIPOS DE CONHECIMENTO</a:t>
            </a: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gbe2bec9c25_0_28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1175" y="1417825"/>
            <a:ext cx="6460808" cy="320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33D686E2-0639-FAFB-A2D8-7388CFEEF64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581"/>
    </mc:Choice>
    <mc:Fallback>
      <p:transition spd="slow" advTm="39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be2bec9c25_0_295"/>
          <p:cNvSpPr txBox="1"/>
          <p:nvPr/>
        </p:nvSpPr>
        <p:spPr>
          <a:xfrm>
            <a:off x="748950" y="820725"/>
            <a:ext cx="6241200" cy="584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OS TIPOS DE CONHECIMENTO</a:t>
            </a: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gbe2bec9c25_0_29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8950" y="1405425"/>
            <a:ext cx="6241199" cy="244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E4C68C0E-D132-DF2B-364B-E2CF5916FE7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594"/>
    </mc:Choice>
    <mc:Fallback>
      <p:transition spd="slow" advTm="27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gbe2bec9c25_0_3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8425" y="991525"/>
            <a:ext cx="6011076" cy="2799526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68AB3F3A-60E8-650D-FE3B-F5DF076C0FF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294"/>
    </mc:Choice>
    <mc:Fallback>
      <p:transition spd="slow" advTm="22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"/>
          <p:cNvSpPr txBox="1"/>
          <p:nvPr/>
        </p:nvSpPr>
        <p:spPr>
          <a:xfrm>
            <a:off x="567000" y="547825"/>
            <a:ext cx="6463500" cy="5847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RESUMINDO: </a:t>
            </a: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"/>
          <p:cNvSpPr txBox="1"/>
          <p:nvPr/>
        </p:nvSpPr>
        <p:spPr>
          <a:xfrm>
            <a:off x="334625" y="1132525"/>
            <a:ext cx="6606000" cy="3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19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lang="pt-BR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Há diferentes tipos de conhecimento, com diferentes formas de aquisição. </a:t>
            </a:r>
            <a:endParaRPr sz="21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19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lang="pt-BR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Cada tipo de conhecimento vem de uma tradição diferente.</a:t>
            </a:r>
            <a:endParaRPr sz="21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19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lang="pt-BR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 filosofia, o racionalismo e o empirismo são duas correntes muito influentes e estudadas. </a:t>
            </a:r>
            <a:endParaRPr sz="21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EB62F2DA-EA05-1802-5648-F0CA64B016D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888"/>
    </mc:Choice>
    <mc:Fallback>
      <p:transition spd="slow" advTm="38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98" grpId="0" animBg="1"/>
      <p:bldP spid="29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8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5|3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8|15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1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6|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1"/>
</p:tagLst>
</file>

<file path=ppt/theme/theme1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1_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359</Words>
  <Application>Microsoft Office PowerPoint</Application>
  <PresentationFormat>Apresentação na tela (16:9)</PresentationFormat>
  <Paragraphs>36</Paragraphs>
  <Slides>14</Slides>
  <Notes>14</Notes>
  <HiddenSlides>0</HiddenSlides>
  <MMClips>14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Berlim</vt:lpstr>
      <vt:lpstr>1_Berlim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Amanda Santos</cp:lastModifiedBy>
  <cp:revision>2</cp:revision>
  <dcterms:created xsi:type="dcterms:W3CDTF">2020-03-25T23:26:05Z</dcterms:created>
  <dcterms:modified xsi:type="dcterms:W3CDTF">2023-08-15T18:54:34Z</dcterms:modified>
</cp:coreProperties>
</file>