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81" r:id="rId6"/>
    <p:sldId id="261" r:id="rId7"/>
    <p:sldId id="262" r:id="rId8"/>
    <p:sldId id="265" r:id="rId9"/>
    <p:sldId id="266" r:id="rId10"/>
    <p:sldId id="267" r:id="rId11"/>
    <p:sldId id="282" r:id="rId12"/>
    <p:sldId id="273" r:id="rId13"/>
    <p:sldId id="271" r:id="rId14"/>
    <p:sldId id="275" r:id="rId15"/>
    <p:sldId id="280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97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jBj3nQs95R/KHZg5ta8Pj0+AcV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E63DEB-DEA0-49E2-8AEA-2E10AB6D0895}" v="28" dt="2023-08-15T20:49:46.5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442" y="86"/>
      </p:cViewPr>
      <p:guideLst>
        <p:guide orient="horz" pos="2160"/>
        <p:guide pos="3863"/>
        <p:guide orient="horz" pos="1620"/>
        <p:guide pos="28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customschemas.google.com/relationships/presentationmetadata" Target="meta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Santos" userId="01e69cf81e64fcbe" providerId="LiveId" clId="{39E63DEB-DEA0-49E2-8AEA-2E10AB6D0895}"/>
    <pc:docChg chg="undo redo custSel addSld delSld modSld sldOrd">
      <pc:chgData name="Amanda Santos" userId="01e69cf81e64fcbe" providerId="LiveId" clId="{39E63DEB-DEA0-49E2-8AEA-2E10AB6D0895}" dt="2023-08-15T20:49:03.060" v="161"/>
      <pc:docMkLst>
        <pc:docMk/>
      </pc:docMkLst>
      <pc:sldChg chg="addSp modSp mod setBg modAnim">
        <pc:chgData name="Amanda Santos" userId="01e69cf81e64fcbe" providerId="LiveId" clId="{39E63DEB-DEA0-49E2-8AEA-2E10AB6D0895}" dt="2023-08-15T20:49:03.060" v="161"/>
        <pc:sldMkLst>
          <pc:docMk/>
          <pc:sldMk cId="0" sldId="256"/>
        </pc:sldMkLst>
        <pc:spChg chg="mod">
          <ac:chgData name="Amanda Santos" userId="01e69cf81e64fcbe" providerId="LiveId" clId="{39E63DEB-DEA0-49E2-8AEA-2E10AB6D0895}" dt="2023-08-13T20:27:25.696" v="33" actId="20577"/>
          <ac:spMkLst>
            <pc:docMk/>
            <pc:sldMk cId="0" sldId="256"/>
            <ac:spMk id="92" creationId="{00000000-0000-0000-0000-000000000000}"/>
          </ac:spMkLst>
        </pc:spChg>
        <pc:spChg chg="add">
          <ac:chgData name="Amanda Santos" userId="01e69cf81e64fcbe" providerId="LiveId" clId="{39E63DEB-DEA0-49E2-8AEA-2E10AB6D0895}" dt="2023-08-13T20:27:03.416" v="23" actId="26606"/>
          <ac:spMkLst>
            <pc:docMk/>
            <pc:sldMk cId="0" sldId="256"/>
            <ac:spMk id="104" creationId="{C6DB8A24-0DF2-4AB3-9191-C02AB6937C1F}"/>
          </ac:spMkLst>
        </pc:spChg>
        <pc:spChg chg="add">
          <ac:chgData name="Amanda Santos" userId="01e69cf81e64fcbe" providerId="LiveId" clId="{39E63DEB-DEA0-49E2-8AEA-2E10AB6D0895}" dt="2023-08-13T20:27:03.416" v="23" actId="26606"/>
          <ac:spMkLst>
            <pc:docMk/>
            <pc:sldMk cId="0" sldId="256"/>
            <ac:spMk id="106" creationId="{6924F406-F250-4FCF-A28E-52F364A5AA1D}"/>
          </ac:spMkLst>
        </pc:spChg>
        <pc:spChg chg="add">
          <ac:chgData name="Amanda Santos" userId="01e69cf81e64fcbe" providerId="LiveId" clId="{39E63DEB-DEA0-49E2-8AEA-2E10AB6D0895}" dt="2023-08-13T20:27:03.416" v="23" actId="26606"/>
          <ac:spMkLst>
            <pc:docMk/>
            <pc:sldMk cId="0" sldId="256"/>
            <ac:spMk id="112" creationId="{13BC1C09-8FD1-4619-B317-E9EED5E55DD8}"/>
          </ac:spMkLst>
        </pc:spChg>
        <pc:grpChg chg="add">
          <ac:chgData name="Amanda Santos" userId="01e69cf81e64fcbe" providerId="LiveId" clId="{39E63DEB-DEA0-49E2-8AEA-2E10AB6D0895}" dt="2023-08-13T20:27:03.416" v="23" actId="26606"/>
          <ac:grpSpMkLst>
            <pc:docMk/>
            <pc:sldMk cId="0" sldId="256"/>
            <ac:grpSpMk id="108" creationId="{7A865E47-4365-4F21-B8EA-13B2C12BCB98}"/>
          </ac:grpSpMkLst>
        </pc:grpChg>
        <pc:picChg chg="add mod">
          <ac:chgData name="Amanda Santos" userId="01e69cf81e64fcbe" providerId="LiveId" clId="{39E63DEB-DEA0-49E2-8AEA-2E10AB6D0895}" dt="2023-08-15T20:49:03.060" v="161"/>
          <ac:picMkLst>
            <pc:docMk/>
            <pc:sldMk cId="0" sldId="256"/>
            <ac:picMk id="5" creationId="{B0F24F05-CECC-F3AA-9C71-135F0C14061D}"/>
          </ac:picMkLst>
        </pc:picChg>
        <pc:picChg chg="add">
          <ac:chgData name="Amanda Santos" userId="01e69cf81e64fcbe" providerId="LiveId" clId="{39E63DEB-DEA0-49E2-8AEA-2E10AB6D0895}" dt="2023-08-13T20:27:03.416" v="23" actId="26606"/>
          <ac:picMkLst>
            <pc:docMk/>
            <pc:sldMk cId="0" sldId="256"/>
            <ac:picMk id="94" creationId="{8A3FD175-0FB9-9357-A5DB-C05A99D312DC}"/>
          </ac:picMkLst>
        </pc:picChg>
        <pc:picChg chg="add">
          <ac:chgData name="Amanda Santos" userId="01e69cf81e64fcbe" providerId="LiveId" clId="{39E63DEB-DEA0-49E2-8AEA-2E10AB6D0895}" dt="2023-08-13T20:27:03.416" v="23" actId="26606"/>
          <ac:picMkLst>
            <pc:docMk/>
            <pc:sldMk cId="0" sldId="256"/>
            <ac:picMk id="98" creationId="{01CFC1BB-C5B3-4479-9752-C53221627F91}"/>
          </ac:picMkLst>
        </pc:picChg>
        <pc:picChg chg="add">
          <ac:chgData name="Amanda Santos" userId="01e69cf81e64fcbe" providerId="LiveId" clId="{39E63DEB-DEA0-49E2-8AEA-2E10AB6D0895}" dt="2023-08-13T20:27:03.416" v="23" actId="26606"/>
          <ac:picMkLst>
            <pc:docMk/>
            <pc:sldMk cId="0" sldId="256"/>
            <ac:picMk id="100" creationId="{C56FCE19-3103-4473-A92E-E38D00FCD006}"/>
          </ac:picMkLst>
        </pc:picChg>
        <pc:picChg chg="add">
          <ac:chgData name="Amanda Santos" userId="01e69cf81e64fcbe" providerId="LiveId" clId="{39E63DEB-DEA0-49E2-8AEA-2E10AB6D0895}" dt="2023-08-13T20:27:03.416" v="23" actId="26606"/>
          <ac:picMkLst>
            <pc:docMk/>
            <pc:sldMk cId="0" sldId="256"/>
            <ac:picMk id="102" creationId="{E909C556-FC01-4870-ABC0-8D5C17BD0F3D}"/>
          </ac:picMkLst>
        </pc:picChg>
        <pc:picChg chg="add">
          <ac:chgData name="Amanda Santos" userId="01e69cf81e64fcbe" providerId="LiveId" clId="{39E63DEB-DEA0-49E2-8AEA-2E10AB6D0895}" dt="2023-08-13T20:27:03.416" v="23" actId="26606"/>
          <ac:picMkLst>
            <pc:docMk/>
            <pc:sldMk cId="0" sldId="256"/>
            <ac:picMk id="114" creationId="{D3143E80-C928-46DB-9299-0BD06348A928}"/>
          </ac:picMkLst>
        </pc:picChg>
      </pc:sldChg>
      <pc:sldChg chg="del">
        <pc:chgData name="Amanda Santos" userId="01e69cf81e64fcbe" providerId="LiveId" clId="{39E63DEB-DEA0-49E2-8AEA-2E10AB6D0895}" dt="2023-08-13T20:21:31.963" v="0" actId="47"/>
        <pc:sldMkLst>
          <pc:docMk/>
          <pc:sldMk cId="0" sldId="257"/>
        </pc:sldMkLst>
      </pc:sldChg>
      <pc:sldChg chg="addSp modSp mod setBg modAnim">
        <pc:chgData name="Amanda Santos" userId="01e69cf81e64fcbe" providerId="LiveId" clId="{39E63DEB-DEA0-49E2-8AEA-2E10AB6D0895}" dt="2023-08-15T20:49:03.060" v="161"/>
        <pc:sldMkLst>
          <pc:docMk/>
          <pc:sldMk cId="0" sldId="258"/>
        </pc:sldMkLst>
        <pc:spChg chg="mod">
          <ac:chgData name="Amanda Santos" userId="01e69cf81e64fcbe" providerId="LiveId" clId="{39E63DEB-DEA0-49E2-8AEA-2E10AB6D0895}" dt="2023-08-13T20:27:41.793" v="34" actId="26606"/>
          <ac:spMkLst>
            <pc:docMk/>
            <pc:sldMk cId="0" sldId="258"/>
            <ac:spMk id="102" creationId="{00000000-0000-0000-0000-000000000000}"/>
          </ac:spMkLst>
        </pc:spChg>
        <pc:spChg chg="mod">
          <ac:chgData name="Amanda Santos" userId="01e69cf81e64fcbe" providerId="LiveId" clId="{39E63DEB-DEA0-49E2-8AEA-2E10AB6D0895}" dt="2023-08-13T20:27:41.793" v="34" actId="26606"/>
          <ac:spMkLst>
            <pc:docMk/>
            <pc:sldMk cId="0" sldId="258"/>
            <ac:spMk id="103" creationId="{00000000-0000-0000-0000-000000000000}"/>
          </ac:spMkLst>
        </pc:spChg>
        <pc:spChg chg="add">
          <ac:chgData name="Amanda Santos" userId="01e69cf81e64fcbe" providerId="LiveId" clId="{39E63DEB-DEA0-49E2-8AEA-2E10AB6D0895}" dt="2023-08-13T20:27:41.793" v="34" actId="26606"/>
          <ac:spMkLst>
            <pc:docMk/>
            <pc:sldMk cId="0" sldId="258"/>
            <ac:spMk id="115" creationId="{C6DB8A24-0DF2-4AB3-9191-C02AB6937C1F}"/>
          </ac:spMkLst>
        </pc:spChg>
        <pc:spChg chg="add">
          <ac:chgData name="Amanda Santos" userId="01e69cf81e64fcbe" providerId="LiveId" clId="{39E63DEB-DEA0-49E2-8AEA-2E10AB6D0895}" dt="2023-08-13T20:27:41.793" v="34" actId="26606"/>
          <ac:spMkLst>
            <pc:docMk/>
            <pc:sldMk cId="0" sldId="258"/>
            <ac:spMk id="117" creationId="{6924F406-F250-4FCF-A28E-52F364A5AA1D}"/>
          </ac:spMkLst>
        </pc:spChg>
        <pc:spChg chg="add">
          <ac:chgData name="Amanda Santos" userId="01e69cf81e64fcbe" providerId="LiveId" clId="{39E63DEB-DEA0-49E2-8AEA-2E10AB6D0895}" dt="2023-08-13T20:27:41.793" v="34" actId="26606"/>
          <ac:spMkLst>
            <pc:docMk/>
            <pc:sldMk cId="0" sldId="258"/>
            <ac:spMk id="123" creationId="{13BC1C09-8FD1-4619-B317-E9EED5E55DD8}"/>
          </ac:spMkLst>
        </pc:spChg>
        <pc:grpChg chg="add">
          <ac:chgData name="Amanda Santos" userId="01e69cf81e64fcbe" providerId="LiveId" clId="{39E63DEB-DEA0-49E2-8AEA-2E10AB6D0895}" dt="2023-08-13T20:27:41.793" v="34" actId="26606"/>
          <ac:grpSpMkLst>
            <pc:docMk/>
            <pc:sldMk cId="0" sldId="258"/>
            <ac:grpSpMk id="119" creationId="{7A865E47-4365-4F21-B8EA-13B2C12BCB98}"/>
          </ac:grpSpMkLst>
        </pc:grpChg>
        <pc:picChg chg="add mod">
          <ac:chgData name="Amanda Santos" userId="01e69cf81e64fcbe" providerId="LiveId" clId="{39E63DEB-DEA0-49E2-8AEA-2E10AB6D0895}" dt="2023-08-15T20:49:03.060" v="161"/>
          <ac:picMkLst>
            <pc:docMk/>
            <pc:sldMk cId="0" sldId="258"/>
            <ac:picMk id="8" creationId="{D5805F5A-CDA2-69E5-BAC5-1920F0004F6E}"/>
          </ac:picMkLst>
        </pc:picChg>
        <pc:picChg chg="add">
          <ac:chgData name="Amanda Santos" userId="01e69cf81e64fcbe" providerId="LiveId" clId="{39E63DEB-DEA0-49E2-8AEA-2E10AB6D0895}" dt="2023-08-13T20:27:41.793" v="34" actId="26606"/>
          <ac:picMkLst>
            <pc:docMk/>
            <pc:sldMk cId="0" sldId="258"/>
            <ac:picMk id="105" creationId="{18F1EF00-5E70-C163-5262-0E3357F0E9C1}"/>
          </ac:picMkLst>
        </pc:picChg>
        <pc:picChg chg="add">
          <ac:chgData name="Amanda Santos" userId="01e69cf81e64fcbe" providerId="LiveId" clId="{39E63DEB-DEA0-49E2-8AEA-2E10AB6D0895}" dt="2023-08-13T20:27:41.793" v="34" actId="26606"/>
          <ac:picMkLst>
            <pc:docMk/>
            <pc:sldMk cId="0" sldId="258"/>
            <ac:picMk id="109" creationId="{01CFC1BB-C5B3-4479-9752-C53221627F91}"/>
          </ac:picMkLst>
        </pc:picChg>
        <pc:picChg chg="add">
          <ac:chgData name="Amanda Santos" userId="01e69cf81e64fcbe" providerId="LiveId" clId="{39E63DEB-DEA0-49E2-8AEA-2E10AB6D0895}" dt="2023-08-13T20:27:41.793" v="34" actId="26606"/>
          <ac:picMkLst>
            <pc:docMk/>
            <pc:sldMk cId="0" sldId="258"/>
            <ac:picMk id="111" creationId="{C56FCE19-3103-4473-A92E-E38D00FCD006}"/>
          </ac:picMkLst>
        </pc:picChg>
        <pc:picChg chg="add">
          <ac:chgData name="Amanda Santos" userId="01e69cf81e64fcbe" providerId="LiveId" clId="{39E63DEB-DEA0-49E2-8AEA-2E10AB6D0895}" dt="2023-08-13T20:27:41.793" v="34" actId="26606"/>
          <ac:picMkLst>
            <pc:docMk/>
            <pc:sldMk cId="0" sldId="258"/>
            <ac:picMk id="113" creationId="{E909C556-FC01-4870-ABC0-8D5C17BD0F3D}"/>
          </ac:picMkLst>
        </pc:picChg>
        <pc:picChg chg="add">
          <ac:chgData name="Amanda Santos" userId="01e69cf81e64fcbe" providerId="LiveId" clId="{39E63DEB-DEA0-49E2-8AEA-2E10AB6D0895}" dt="2023-08-13T20:27:41.793" v="34" actId="26606"/>
          <ac:picMkLst>
            <pc:docMk/>
            <pc:sldMk cId="0" sldId="258"/>
            <ac:picMk id="125" creationId="{D3143E80-C928-46DB-9299-0BD06348A928}"/>
          </ac:picMkLst>
        </pc:picChg>
      </pc:sldChg>
      <pc:sldChg chg="addSp modSp mod setBg modAnim">
        <pc:chgData name="Amanda Santos" userId="01e69cf81e64fcbe" providerId="LiveId" clId="{39E63DEB-DEA0-49E2-8AEA-2E10AB6D0895}" dt="2023-08-15T20:49:03.060" v="161"/>
        <pc:sldMkLst>
          <pc:docMk/>
          <pc:sldMk cId="0" sldId="259"/>
        </pc:sldMkLst>
        <pc:spChg chg="mod">
          <ac:chgData name="Amanda Santos" userId="01e69cf81e64fcbe" providerId="LiveId" clId="{39E63DEB-DEA0-49E2-8AEA-2E10AB6D0895}" dt="2023-08-13T20:27:48.512" v="35" actId="26606"/>
          <ac:spMkLst>
            <pc:docMk/>
            <pc:sldMk cId="0" sldId="259"/>
            <ac:spMk id="108" creationId="{00000000-0000-0000-0000-000000000000}"/>
          </ac:spMkLst>
        </pc:spChg>
        <pc:spChg chg="mod">
          <ac:chgData name="Amanda Santos" userId="01e69cf81e64fcbe" providerId="LiveId" clId="{39E63DEB-DEA0-49E2-8AEA-2E10AB6D0895}" dt="2023-08-13T20:27:48.512" v="35" actId="26606"/>
          <ac:spMkLst>
            <pc:docMk/>
            <pc:sldMk cId="0" sldId="259"/>
            <ac:spMk id="109" creationId="{00000000-0000-0000-0000-000000000000}"/>
          </ac:spMkLst>
        </pc:spChg>
        <pc:spChg chg="add">
          <ac:chgData name="Amanda Santos" userId="01e69cf81e64fcbe" providerId="LiveId" clId="{39E63DEB-DEA0-49E2-8AEA-2E10AB6D0895}" dt="2023-08-13T20:27:48.512" v="35" actId="26606"/>
          <ac:spMkLst>
            <pc:docMk/>
            <pc:sldMk cId="0" sldId="259"/>
            <ac:spMk id="121" creationId="{C6DB8A24-0DF2-4AB3-9191-C02AB6937C1F}"/>
          </ac:spMkLst>
        </pc:spChg>
        <pc:spChg chg="add">
          <ac:chgData name="Amanda Santos" userId="01e69cf81e64fcbe" providerId="LiveId" clId="{39E63DEB-DEA0-49E2-8AEA-2E10AB6D0895}" dt="2023-08-13T20:27:48.512" v="35" actId="26606"/>
          <ac:spMkLst>
            <pc:docMk/>
            <pc:sldMk cId="0" sldId="259"/>
            <ac:spMk id="123" creationId="{6924F406-F250-4FCF-A28E-52F364A5AA1D}"/>
          </ac:spMkLst>
        </pc:spChg>
        <pc:spChg chg="add">
          <ac:chgData name="Amanda Santos" userId="01e69cf81e64fcbe" providerId="LiveId" clId="{39E63DEB-DEA0-49E2-8AEA-2E10AB6D0895}" dt="2023-08-13T20:27:48.512" v="35" actId="26606"/>
          <ac:spMkLst>
            <pc:docMk/>
            <pc:sldMk cId="0" sldId="259"/>
            <ac:spMk id="129" creationId="{C493E730-2044-49B5-A022-B8D6F359343E}"/>
          </ac:spMkLst>
        </pc:spChg>
        <pc:grpChg chg="add">
          <ac:chgData name="Amanda Santos" userId="01e69cf81e64fcbe" providerId="LiveId" clId="{39E63DEB-DEA0-49E2-8AEA-2E10AB6D0895}" dt="2023-08-13T20:27:48.512" v="35" actId="26606"/>
          <ac:grpSpMkLst>
            <pc:docMk/>
            <pc:sldMk cId="0" sldId="259"/>
            <ac:grpSpMk id="125" creationId="{5B988D63-FA8B-436C-902E-E5005BC0492F}"/>
          </ac:grpSpMkLst>
        </pc:grpChg>
        <pc:picChg chg="add mod">
          <ac:chgData name="Amanda Santos" userId="01e69cf81e64fcbe" providerId="LiveId" clId="{39E63DEB-DEA0-49E2-8AEA-2E10AB6D0895}" dt="2023-08-15T20:49:03.060" v="161"/>
          <ac:picMkLst>
            <pc:docMk/>
            <pc:sldMk cId="0" sldId="259"/>
            <ac:picMk id="6" creationId="{74BA18FE-A64B-9EA9-CA49-AFBAD1D469B3}"/>
          </ac:picMkLst>
        </pc:picChg>
        <pc:picChg chg="add">
          <ac:chgData name="Amanda Santos" userId="01e69cf81e64fcbe" providerId="LiveId" clId="{39E63DEB-DEA0-49E2-8AEA-2E10AB6D0895}" dt="2023-08-13T20:27:48.512" v="35" actId="26606"/>
          <ac:picMkLst>
            <pc:docMk/>
            <pc:sldMk cId="0" sldId="259"/>
            <ac:picMk id="111" creationId="{A66CD1E0-94A1-4CAD-79A9-785566E35A6A}"/>
          </ac:picMkLst>
        </pc:picChg>
        <pc:picChg chg="add">
          <ac:chgData name="Amanda Santos" userId="01e69cf81e64fcbe" providerId="LiveId" clId="{39E63DEB-DEA0-49E2-8AEA-2E10AB6D0895}" dt="2023-08-13T20:27:48.512" v="35" actId="26606"/>
          <ac:picMkLst>
            <pc:docMk/>
            <pc:sldMk cId="0" sldId="259"/>
            <ac:picMk id="115" creationId="{01CFC1BB-C5B3-4479-9752-C53221627F91}"/>
          </ac:picMkLst>
        </pc:picChg>
        <pc:picChg chg="add">
          <ac:chgData name="Amanda Santos" userId="01e69cf81e64fcbe" providerId="LiveId" clId="{39E63DEB-DEA0-49E2-8AEA-2E10AB6D0895}" dt="2023-08-13T20:27:48.512" v="35" actId="26606"/>
          <ac:picMkLst>
            <pc:docMk/>
            <pc:sldMk cId="0" sldId="259"/>
            <ac:picMk id="117" creationId="{C56FCE19-3103-4473-A92E-E38D00FCD006}"/>
          </ac:picMkLst>
        </pc:picChg>
        <pc:picChg chg="add">
          <ac:chgData name="Amanda Santos" userId="01e69cf81e64fcbe" providerId="LiveId" clId="{39E63DEB-DEA0-49E2-8AEA-2E10AB6D0895}" dt="2023-08-13T20:27:48.512" v="35" actId="26606"/>
          <ac:picMkLst>
            <pc:docMk/>
            <pc:sldMk cId="0" sldId="259"/>
            <ac:picMk id="119" creationId="{E909C556-FC01-4870-ABC0-8D5C17BD0F3D}"/>
          </ac:picMkLst>
        </pc:picChg>
        <pc:picChg chg="add">
          <ac:chgData name="Amanda Santos" userId="01e69cf81e64fcbe" providerId="LiveId" clId="{39E63DEB-DEA0-49E2-8AEA-2E10AB6D0895}" dt="2023-08-13T20:27:48.512" v="35" actId="26606"/>
          <ac:picMkLst>
            <pc:docMk/>
            <pc:sldMk cId="0" sldId="259"/>
            <ac:picMk id="131" creationId="{78976801-4346-4636-BA62-265C81DFE7C4}"/>
          </ac:picMkLst>
        </pc:picChg>
      </pc:sldChg>
      <pc:sldChg chg="addSp modSp mod modAnim">
        <pc:chgData name="Amanda Santos" userId="01e69cf81e64fcbe" providerId="LiveId" clId="{39E63DEB-DEA0-49E2-8AEA-2E10AB6D0895}" dt="2023-08-15T20:49:03.060" v="161"/>
        <pc:sldMkLst>
          <pc:docMk/>
          <pc:sldMk cId="0" sldId="260"/>
        </pc:sldMkLst>
        <pc:spChg chg="mod">
          <ac:chgData name="Amanda Santos" userId="01e69cf81e64fcbe" providerId="LiveId" clId="{39E63DEB-DEA0-49E2-8AEA-2E10AB6D0895}" dt="2023-08-13T20:33:29.949" v="103" actId="1076"/>
          <ac:spMkLst>
            <pc:docMk/>
            <pc:sldMk cId="0" sldId="260"/>
            <ac:spMk id="116" creationId="{00000000-0000-0000-0000-000000000000}"/>
          </ac:spMkLst>
        </pc:spChg>
        <pc:picChg chg="add mod">
          <ac:chgData name="Amanda Santos" userId="01e69cf81e64fcbe" providerId="LiveId" clId="{39E63DEB-DEA0-49E2-8AEA-2E10AB6D0895}" dt="2023-08-15T20:49:03.060" v="161"/>
          <ac:picMkLst>
            <pc:docMk/>
            <pc:sldMk cId="0" sldId="260"/>
            <ac:picMk id="5" creationId="{C8FA68A5-DF4F-3411-123F-9DB74DE987E5}"/>
          </ac:picMkLst>
        </pc:picChg>
      </pc:sldChg>
      <pc:sldChg chg="addSp modSp mod setBg modAnim">
        <pc:chgData name="Amanda Santos" userId="01e69cf81e64fcbe" providerId="LiveId" clId="{39E63DEB-DEA0-49E2-8AEA-2E10AB6D0895}" dt="2023-08-15T20:49:03.060" v="161"/>
        <pc:sldMkLst>
          <pc:docMk/>
          <pc:sldMk cId="0" sldId="261"/>
        </pc:sldMkLst>
        <pc:spChg chg="mod">
          <ac:chgData name="Amanda Santos" userId="01e69cf81e64fcbe" providerId="LiveId" clId="{39E63DEB-DEA0-49E2-8AEA-2E10AB6D0895}" dt="2023-08-13T20:28:03.036" v="36" actId="26606"/>
          <ac:spMkLst>
            <pc:docMk/>
            <pc:sldMk cId="0" sldId="261"/>
            <ac:spMk id="121" creationId="{00000000-0000-0000-0000-000000000000}"/>
          </ac:spMkLst>
        </pc:spChg>
        <pc:spChg chg="ord">
          <ac:chgData name="Amanda Santos" userId="01e69cf81e64fcbe" providerId="LiveId" clId="{39E63DEB-DEA0-49E2-8AEA-2E10AB6D0895}" dt="2023-08-13T20:28:03.036" v="36" actId="26606"/>
          <ac:spMkLst>
            <pc:docMk/>
            <pc:sldMk cId="0" sldId="261"/>
            <ac:spMk id="122" creationId="{00000000-0000-0000-0000-000000000000}"/>
          </ac:spMkLst>
        </pc:spChg>
        <pc:spChg chg="mod">
          <ac:chgData name="Amanda Santos" userId="01e69cf81e64fcbe" providerId="LiveId" clId="{39E63DEB-DEA0-49E2-8AEA-2E10AB6D0895}" dt="2023-08-13T20:43:04.777" v="114" actId="207"/>
          <ac:spMkLst>
            <pc:docMk/>
            <pc:sldMk cId="0" sldId="261"/>
            <ac:spMk id="123" creationId="{00000000-0000-0000-0000-000000000000}"/>
          </ac:spMkLst>
        </pc:spChg>
        <pc:spChg chg="add">
          <ac:chgData name="Amanda Santos" userId="01e69cf81e64fcbe" providerId="LiveId" clId="{39E63DEB-DEA0-49E2-8AEA-2E10AB6D0895}" dt="2023-08-13T20:28:03.036" v="36" actId="26606"/>
          <ac:spMkLst>
            <pc:docMk/>
            <pc:sldMk cId="0" sldId="261"/>
            <ac:spMk id="135" creationId="{C6DB8A24-0DF2-4AB3-9191-C02AB6937C1F}"/>
          </ac:spMkLst>
        </pc:spChg>
        <pc:spChg chg="add">
          <ac:chgData name="Amanda Santos" userId="01e69cf81e64fcbe" providerId="LiveId" clId="{39E63DEB-DEA0-49E2-8AEA-2E10AB6D0895}" dt="2023-08-13T20:28:03.036" v="36" actId="26606"/>
          <ac:spMkLst>
            <pc:docMk/>
            <pc:sldMk cId="0" sldId="261"/>
            <ac:spMk id="137" creationId="{6924F406-F250-4FCF-A28E-52F364A5AA1D}"/>
          </ac:spMkLst>
        </pc:spChg>
        <pc:spChg chg="add">
          <ac:chgData name="Amanda Santos" userId="01e69cf81e64fcbe" providerId="LiveId" clId="{39E63DEB-DEA0-49E2-8AEA-2E10AB6D0895}" dt="2023-08-13T20:28:03.036" v="36" actId="26606"/>
          <ac:spMkLst>
            <pc:docMk/>
            <pc:sldMk cId="0" sldId="261"/>
            <ac:spMk id="143" creationId="{C493E730-2044-49B5-A022-B8D6F359343E}"/>
          </ac:spMkLst>
        </pc:spChg>
        <pc:grpChg chg="add">
          <ac:chgData name="Amanda Santos" userId="01e69cf81e64fcbe" providerId="LiveId" clId="{39E63DEB-DEA0-49E2-8AEA-2E10AB6D0895}" dt="2023-08-13T20:28:03.036" v="36" actId="26606"/>
          <ac:grpSpMkLst>
            <pc:docMk/>
            <pc:sldMk cId="0" sldId="261"/>
            <ac:grpSpMk id="139" creationId="{5B988D63-FA8B-436C-902E-E5005BC0492F}"/>
          </ac:grpSpMkLst>
        </pc:grpChg>
        <pc:picChg chg="add mod">
          <ac:chgData name="Amanda Santos" userId="01e69cf81e64fcbe" providerId="LiveId" clId="{39E63DEB-DEA0-49E2-8AEA-2E10AB6D0895}" dt="2023-08-15T20:49:03.060" v="161"/>
          <ac:picMkLst>
            <pc:docMk/>
            <pc:sldMk cId="0" sldId="261"/>
            <ac:picMk id="5" creationId="{1CBF7BDD-D886-8793-56F5-4F57C9379200}"/>
          </ac:picMkLst>
        </pc:picChg>
        <pc:picChg chg="add">
          <ac:chgData name="Amanda Santos" userId="01e69cf81e64fcbe" providerId="LiveId" clId="{39E63DEB-DEA0-49E2-8AEA-2E10AB6D0895}" dt="2023-08-13T20:28:03.036" v="36" actId="26606"/>
          <ac:picMkLst>
            <pc:docMk/>
            <pc:sldMk cId="0" sldId="261"/>
            <ac:picMk id="125" creationId="{891F0C56-1D83-D55B-CA22-049224B679A5}"/>
          </ac:picMkLst>
        </pc:picChg>
        <pc:picChg chg="add">
          <ac:chgData name="Amanda Santos" userId="01e69cf81e64fcbe" providerId="LiveId" clId="{39E63DEB-DEA0-49E2-8AEA-2E10AB6D0895}" dt="2023-08-13T20:28:03.036" v="36" actId="26606"/>
          <ac:picMkLst>
            <pc:docMk/>
            <pc:sldMk cId="0" sldId="261"/>
            <ac:picMk id="129" creationId="{01CFC1BB-C5B3-4479-9752-C53221627F91}"/>
          </ac:picMkLst>
        </pc:picChg>
        <pc:picChg chg="add">
          <ac:chgData name="Amanda Santos" userId="01e69cf81e64fcbe" providerId="LiveId" clId="{39E63DEB-DEA0-49E2-8AEA-2E10AB6D0895}" dt="2023-08-13T20:28:03.036" v="36" actId="26606"/>
          <ac:picMkLst>
            <pc:docMk/>
            <pc:sldMk cId="0" sldId="261"/>
            <ac:picMk id="131" creationId="{C56FCE19-3103-4473-A92E-E38D00FCD006}"/>
          </ac:picMkLst>
        </pc:picChg>
        <pc:picChg chg="add">
          <ac:chgData name="Amanda Santos" userId="01e69cf81e64fcbe" providerId="LiveId" clId="{39E63DEB-DEA0-49E2-8AEA-2E10AB6D0895}" dt="2023-08-13T20:28:03.036" v="36" actId="26606"/>
          <ac:picMkLst>
            <pc:docMk/>
            <pc:sldMk cId="0" sldId="261"/>
            <ac:picMk id="133" creationId="{E909C556-FC01-4870-ABC0-8D5C17BD0F3D}"/>
          </ac:picMkLst>
        </pc:picChg>
        <pc:picChg chg="add">
          <ac:chgData name="Amanda Santos" userId="01e69cf81e64fcbe" providerId="LiveId" clId="{39E63DEB-DEA0-49E2-8AEA-2E10AB6D0895}" dt="2023-08-13T20:28:03.036" v="36" actId="26606"/>
          <ac:picMkLst>
            <pc:docMk/>
            <pc:sldMk cId="0" sldId="261"/>
            <ac:picMk id="145" creationId="{78976801-4346-4636-BA62-265C81DFE7C4}"/>
          </ac:picMkLst>
        </pc:picChg>
      </pc:sldChg>
      <pc:sldChg chg="addSp modSp modAnim">
        <pc:chgData name="Amanda Santos" userId="01e69cf81e64fcbe" providerId="LiveId" clId="{39E63DEB-DEA0-49E2-8AEA-2E10AB6D0895}" dt="2023-08-15T20:49:03.060" v="161"/>
        <pc:sldMkLst>
          <pc:docMk/>
          <pc:sldMk cId="0" sldId="262"/>
        </pc:sldMkLst>
        <pc:picChg chg="add mod">
          <ac:chgData name="Amanda Santos" userId="01e69cf81e64fcbe" providerId="LiveId" clId="{39E63DEB-DEA0-49E2-8AEA-2E10AB6D0895}" dt="2023-08-15T20:49:03.060" v="161"/>
          <ac:picMkLst>
            <pc:docMk/>
            <pc:sldMk cId="0" sldId="262"/>
            <ac:picMk id="5" creationId="{F69F6305-EF9D-F66F-52BB-85B29B5AC36C}"/>
          </ac:picMkLst>
        </pc:picChg>
      </pc:sldChg>
      <pc:sldChg chg="del">
        <pc:chgData name="Amanda Santos" userId="01e69cf81e64fcbe" providerId="LiveId" clId="{39E63DEB-DEA0-49E2-8AEA-2E10AB6D0895}" dt="2023-08-13T20:22:28.036" v="9" actId="47"/>
        <pc:sldMkLst>
          <pc:docMk/>
          <pc:sldMk cId="0" sldId="263"/>
        </pc:sldMkLst>
      </pc:sldChg>
      <pc:sldChg chg="del">
        <pc:chgData name="Amanda Santos" userId="01e69cf81e64fcbe" providerId="LiveId" clId="{39E63DEB-DEA0-49E2-8AEA-2E10AB6D0895}" dt="2023-08-13T20:22:28.905" v="10" actId="47"/>
        <pc:sldMkLst>
          <pc:docMk/>
          <pc:sldMk cId="0" sldId="264"/>
        </pc:sldMkLst>
      </pc:sldChg>
      <pc:sldChg chg="addSp delSp modSp mod setBg modAnim">
        <pc:chgData name="Amanda Santos" userId="01e69cf81e64fcbe" providerId="LiveId" clId="{39E63DEB-DEA0-49E2-8AEA-2E10AB6D0895}" dt="2023-08-15T20:49:03.060" v="161"/>
        <pc:sldMkLst>
          <pc:docMk/>
          <pc:sldMk cId="0" sldId="265"/>
        </pc:sldMkLst>
        <pc:spChg chg="mod">
          <ac:chgData name="Amanda Santos" userId="01e69cf81e64fcbe" providerId="LiveId" clId="{39E63DEB-DEA0-49E2-8AEA-2E10AB6D0895}" dt="2023-08-13T20:28:38.260" v="43" actId="26606"/>
          <ac:spMkLst>
            <pc:docMk/>
            <pc:sldMk cId="0" sldId="265"/>
            <ac:spMk id="152" creationId="{00000000-0000-0000-0000-000000000000}"/>
          </ac:spMkLst>
        </pc:spChg>
        <pc:spChg chg="del mod ord">
          <ac:chgData name="Amanda Santos" userId="01e69cf81e64fcbe" providerId="LiveId" clId="{39E63DEB-DEA0-49E2-8AEA-2E10AB6D0895}" dt="2023-08-13T20:55:53.326" v="151" actId="478"/>
          <ac:spMkLst>
            <pc:docMk/>
            <pc:sldMk cId="0" sldId="265"/>
            <ac:spMk id="153" creationId="{00000000-0000-0000-0000-000000000000}"/>
          </ac:spMkLst>
        </pc:spChg>
        <pc:spChg chg="add del mod">
          <ac:chgData name="Amanda Santos" userId="01e69cf81e64fcbe" providerId="LiveId" clId="{39E63DEB-DEA0-49E2-8AEA-2E10AB6D0895}" dt="2023-08-13T20:28:38.260" v="43" actId="26606"/>
          <ac:spMkLst>
            <pc:docMk/>
            <pc:sldMk cId="0" sldId="265"/>
            <ac:spMk id="154" creationId="{00000000-0000-0000-0000-000000000000}"/>
          </ac:spMkLst>
        </pc:spChg>
        <pc:spChg chg="add del">
          <ac:chgData name="Amanda Santos" userId="01e69cf81e64fcbe" providerId="LiveId" clId="{39E63DEB-DEA0-49E2-8AEA-2E10AB6D0895}" dt="2023-08-13T20:28:18.493" v="38" actId="26606"/>
          <ac:spMkLst>
            <pc:docMk/>
            <pc:sldMk cId="0" sldId="265"/>
            <ac:spMk id="166" creationId="{C6DB8A24-0DF2-4AB3-9191-C02AB6937C1F}"/>
          </ac:spMkLst>
        </pc:spChg>
        <pc:spChg chg="add del">
          <ac:chgData name="Amanda Santos" userId="01e69cf81e64fcbe" providerId="LiveId" clId="{39E63DEB-DEA0-49E2-8AEA-2E10AB6D0895}" dt="2023-08-13T20:28:18.493" v="38" actId="26606"/>
          <ac:spMkLst>
            <pc:docMk/>
            <pc:sldMk cId="0" sldId="265"/>
            <ac:spMk id="168" creationId="{6924F406-F250-4FCF-A28E-52F364A5AA1D}"/>
          </ac:spMkLst>
        </pc:spChg>
        <pc:spChg chg="add del">
          <ac:chgData name="Amanda Santos" userId="01e69cf81e64fcbe" providerId="LiveId" clId="{39E63DEB-DEA0-49E2-8AEA-2E10AB6D0895}" dt="2023-08-13T20:28:18.493" v="38" actId="26606"/>
          <ac:spMkLst>
            <pc:docMk/>
            <pc:sldMk cId="0" sldId="265"/>
            <ac:spMk id="174" creationId="{C493E730-2044-49B5-A022-B8D6F359343E}"/>
          </ac:spMkLst>
        </pc:spChg>
        <pc:spChg chg="add del">
          <ac:chgData name="Amanda Santos" userId="01e69cf81e64fcbe" providerId="LiveId" clId="{39E63DEB-DEA0-49E2-8AEA-2E10AB6D0895}" dt="2023-08-13T20:28:28.417" v="40" actId="26606"/>
          <ac:spMkLst>
            <pc:docMk/>
            <pc:sldMk cId="0" sldId="265"/>
            <ac:spMk id="178" creationId="{2DCAE5CF-5D29-4779-83E1-BDB64E4F30E5}"/>
          </ac:spMkLst>
        </pc:spChg>
        <pc:spChg chg="add del">
          <ac:chgData name="Amanda Santos" userId="01e69cf81e64fcbe" providerId="LiveId" clId="{39E63DEB-DEA0-49E2-8AEA-2E10AB6D0895}" dt="2023-08-13T20:28:28.417" v="40" actId="26606"/>
          <ac:spMkLst>
            <pc:docMk/>
            <pc:sldMk cId="0" sldId="265"/>
            <ac:spMk id="182" creationId="{AD50BBC6-5944-49AE-A819-558AB05AB178}"/>
          </ac:spMkLst>
        </pc:spChg>
        <pc:spChg chg="add del">
          <ac:chgData name="Amanda Santos" userId="01e69cf81e64fcbe" providerId="LiveId" clId="{39E63DEB-DEA0-49E2-8AEA-2E10AB6D0895}" dt="2023-08-13T20:28:28.417" v="40" actId="26606"/>
          <ac:spMkLst>
            <pc:docMk/>
            <pc:sldMk cId="0" sldId="265"/>
            <ac:spMk id="183" creationId="{4F2E428D-A109-43BE-8AC2-C83EF031EF73}"/>
          </ac:spMkLst>
        </pc:spChg>
        <pc:spChg chg="add del">
          <ac:chgData name="Amanda Santos" userId="01e69cf81e64fcbe" providerId="LiveId" clId="{39E63DEB-DEA0-49E2-8AEA-2E10AB6D0895}" dt="2023-08-13T20:28:28.417" v="40" actId="26606"/>
          <ac:spMkLst>
            <pc:docMk/>
            <pc:sldMk cId="0" sldId="265"/>
            <ac:spMk id="184" creationId="{B2A773CA-28F4-49C2-BFA3-49A5867C7AFB}"/>
          </ac:spMkLst>
        </pc:spChg>
        <pc:spChg chg="add del">
          <ac:chgData name="Amanda Santos" userId="01e69cf81e64fcbe" providerId="LiveId" clId="{39E63DEB-DEA0-49E2-8AEA-2E10AB6D0895}" dt="2023-08-13T20:28:28.417" v="40" actId="26606"/>
          <ac:spMkLst>
            <pc:docMk/>
            <pc:sldMk cId="0" sldId="265"/>
            <ac:spMk id="185" creationId="{3009A16D-868B-4145-BBC6-555098537EC2}"/>
          </ac:spMkLst>
        </pc:spChg>
        <pc:spChg chg="add del">
          <ac:chgData name="Amanda Santos" userId="01e69cf81e64fcbe" providerId="LiveId" clId="{39E63DEB-DEA0-49E2-8AEA-2E10AB6D0895}" dt="2023-08-13T20:28:38.181" v="42" actId="26606"/>
          <ac:spMkLst>
            <pc:docMk/>
            <pc:sldMk cId="0" sldId="265"/>
            <ac:spMk id="192" creationId="{C6DB8A24-0DF2-4AB3-9191-C02AB6937C1F}"/>
          </ac:spMkLst>
        </pc:spChg>
        <pc:spChg chg="add del">
          <ac:chgData name="Amanda Santos" userId="01e69cf81e64fcbe" providerId="LiveId" clId="{39E63DEB-DEA0-49E2-8AEA-2E10AB6D0895}" dt="2023-08-13T20:28:38.181" v="42" actId="26606"/>
          <ac:spMkLst>
            <pc:docMk/>
            <pc:sldMk cId="0" sldId="265"/>
            <ac:spMk id="193" creationId="{6924F406-F250-4FCF-A28E-52F364A5AA1D}"/>
          </ac:spMkLst>
        </pc:spChg>
        <pc:spChg chg="add del">
          <ac:chgData name="Amanda Santos" userId="01e69cf81e64fcbe" providerId="LiveId" clId="{39E63DEB-DEA0-49E2-8AEA-2E10AB6D0895}" dt="2023-08-13T20:28:38.181" v="42" actId="26606"/>
          <ac:spMkLst>
            <pc:docMk/>
            <pc:sldMk cId="0" sldId="265"/>
            <ac:spMk id="197" creationId="{C493E730-2044-49B5-A022-B8D6F359343E}"/>
          </ac:spMkLst>
        </pc:spChg>
        <pc:spChg chg="add del">
          <ac:chgData name="Amanda Santos" userId="01e69cf81e64fcbe" providerId="LiveId" clId="{39E63DEB-DEA0-49E2-8AEA-2E10AB6D0895}" dt="2023-08-13T20:28:38.181" v="42" actId="26606"/>
          <ac:spMkLst>
            <pc:docMk/>
            <pc:sldMk cId="0" sldId="265"/>
            <ac:spMk id="199" creationId="{00000000-0000-0000-0000-000000000000}"/>
          </ac:spMkLst>
        </pc:spChg>
        <pc:spChg chg="add">
          <ac:chgData name="Amanda Santos" userId="01e69cf81e64fcbe" providerId="LiveId" clId="{39E63DEB-DEA0-49E2-8AEA-2E10AB6D0895}" dt="2023-08-13T20:28:38.260" v="43" actId="26606"/>
          <ac:spMkLst>
            <pc:docMk/>
            <pc:sldMk cId="0" sldId="265"/>
            <ac:spMk id="204" creationId="{C6DB8A24-0DF2-4AB3-9191-C02AB6937C1F}"/>
          </ac:spMkLst>
        </pc:spChg>
        <pc:spChg chg="add">
          <ac:chgData name="Amanda Santos" userId="01e69cf81e64fcbe" providerId="LiveId" clId="{39E63DEB-DEA0-49E2-8AEA-2E10AB6D0895}" dt="2023-08-13T20:28:38.260" v="43" actId="26606"/>
          <ac:spMkLst>
            <pc:docMk/>
            <pc:sldMk cId="0" sldId="265"/>
            <ac:spMk id="205" creationId="{6924F406-F250-4FCF-A28E-52F364A5AA1D}"/>
          </ac:spMkLst>
        </pc:spChg>
        <pc:spChg chg="add">
          <ac:chgData name="Amanda Santos" userId="01e69cf81e64fcbe" providerId="LiveId" clId="{39E63DEB-DEA0-49E2-8AEA-2E10AB6D0895}" dt="2023-08-13T20:28:38.260" v="43" actId="26606"/>
          <ac:spMkLst>
            <pc:docMk/>
            <pc:sldMk cId="0" sldId="265"/>
            <ac:spMk id="206" creationId="{17341052-73F2-435C-A1F0-70961D11B477}"/>
          </ac:spMkLst>
        </pc:spChg>
        <pc:spChg chg="add">
          <ac:chgData name="Amanda Santos" userId="01e69cf81e64fcbe" providerId="LiveId" clId="{39E63DEB-DEA0-49E2-8AEA-2E10AB6D0895}" dt="2023-08-13T20:28:38.260" v="43" actId="26606"/>
          <ac:spMkLst>
            <pc:docMk/>
            <pc:sldMk cId="0" sldId="265"/>
            <ac:spMk id="209" creationId="{A0BCEF11-98AA-4EF8-91CF-8146F647932B}"/>
          </ac:spMkLst>
        </pc:spChg>
        <pc:spChg chg="add">
          <ac:chgData name="Amanda Santos" userId="01e69cf81e64fcbe" providerId="LiveId" clId="{39E63DEB-DEA0-49E2-8AEA-2E10AB6D0895}" dt="2023-08-13T20:28:38.260" v="43" actId="26606"/>
          <ac:spMkLst>
            <pc:docMk/>
            <pc:sldMk cId="0" sldId="265"/>
            <ac:spMk id="211" creationId="{B2892C6A-FAAA-49A9-B836-6ECC4D48D7E8}"/>
          </ac:spMkLst>
        </pc:spChg>
        <pc:spChg chg="add mod">
          <ac:chgData name="Amanda Santos" userId="01e69cf81e64fcbe" providerId="LiveId" clId="{39E63DEB-DEA0-49E2-8AEA-2E10AB6D0895}" dt="2023-08-13T20:50:09.026" v="130" actId="20577"/>
          <ac:spMkLst>
            <pc:docMk/>
            <pc:sldMk cId="0" sldId="265"/>
            <ac:spMk id="212" creationId="{00000000-0000-0000-0000-000000000000}"/>
          </ac:spMkLst>
        </pc:spChg>
        <pc:grpChg chg="add del">
          <ac:chgData name="Amanda Santos" userId="01e69cf81e64fcbe" providerId="LiveId" clId="{39E63DEB-DEA0-49E2-8AEA-2E10AB6D0895}" dt="2023-08-13T20:28:18.493" v="38" actId="26606"/>
          <ac:grpSpMkLst>
            <pc:docMk/>
            <pc:sldMk cId="0" sldId="265"/>
            <ac:grpSpMk id="170" creationId="{5B988D63-FA8B-436C-902E-E5005BC0492F}"/>
          </ac:grpSpMkLst>
        </pc:grpChg>
        <pc:grpChg chg="add del">
          <ac:chgData name="Amanda Santos" userId="01e69cf81e64fcbe" providerId="LiveId" clId="{39E63DEB-DEA0-49E2-8AEA-2E10AB6D0895}" dt="2023-08-13T20:28:38.181" v="42" actId="26606"/>
          <ac:grpSpMkLst>
            <pc:docMk/>
            <pc:sldMk cId="0" sldId="265"/>
            <ac:grpSpMk id="194" creationId="{5B988D63-FA8B-436C-902E-E5005BC0492F}"/>
          </ac:grpSpMkLst>
        </pc:grpChg>
        <pc:graphicFrameChg chg="add del">
          <ac:chgData name="Amanda Santos" userId="01e69cf81e64fcbe" providerId="LiveId" clId="{39E63DEB-DEA0-49E2-8AEA-2E10AB6D0895}" dt="2023-08-13T20:28:28.417" v="40" actId="26606"/>
          <ac:graphicFrameMkLst>
            <pc:docMk/>
            <pc:sldMk cId="0" sldId="265"/>
            <ac:graphicFrameMk id="187" creationId="{3806C6FC-017A-B969-F650-A90A3936FBD3}"/>
          </ac:graphicFrameMkLst>
        </pc:graphicFrameChg>
        <pc:picChg chg="add mod">
          <ac:chgData name="Amanda Santos" userId="01e69cf81e64fcbe" providerId="LiveId" clId="{39E63DEB-DEA0-49E2-8AEA-2E10AB6D0895}" dt="2023-08-15T20:49:03.060" v="161"/>
          <ac:picMkLst>
            <pc:docMk/>
            <pc:sldMk cId="0" sldId="265"/>
            <ac:picMk id="6" creationId="{5D671AD3-7753-A4AE-42E0-315CFF50BBE4}"/>
          </ac:picMkLst>
        </pc:picChg>
        <pc:picChg chg="add del">
          <ac:chgData name="Amanda Santos" userId="01e69cf81e64fcbe" providerId="LiveId" clId="{39E63DEB-DEA0-49E2-8AEA-2E10AB6D0895}" dt="2023-08-13T20:28:18.493" v="38" actId="26606"/>
          <ac:picMkLst>
            <pc:docMk/>
            <pc:sldMk cId="0" sldId="265"/>
            <ac:picMk id="156" creationId="{16596759-83C8-2F1B-2BB5-3560826C8483}"/>
          </ac:picMkLst>
        </pc:picChg>
        <pc:picChg chg="add del">
          <ac:chgData name="Amanda Santos" userId="01e69cf81e64fcbe" providerId="LiveId" clId="{39E63DEB-DEA0-49E2-8AEA-2E10AB6D0895}" dt="2023-08-13T20:28:18.493" v="38" actId="26606"/>
          <ac:picMkLst>
            <pc:docMk/>
            <pc:sldMk cId="0" sldId="265"/>
            <ac:picMk id="160" creationId="{01CFC1BB-C5B3-4479-9752-C53221627F91}"/>
          </ac:picMkLst>
        </pc:picChg>
        <pc:picChg chg="add del">
          <ac:chgData name="Amanda Santos" userId="01e69cf81e64fcbe" providerId="LiveId" clId="{39E63DEB-DEA0-49E2-8AEA-2E10AB6D0895}" dt="2023-08-13T20:28:18.493" v="38" actId="26606"/>
          <ac:picMkLst>
            <pc:docMk/>
            <pc:sldMk cId="0" sldId="265"/>
            <ac:picMk id="162" creationId="{C56FCE19-3103-4473-A92E-E38D00FCD006}"/>
          </ac:picMkLst>
        </pc:picChg>
        <pc:picChg chg="add del">
          <ac:chgData name="Amanda Santos" userId="01e69cf81e64fcbe" providerId="LiveId" clId="{39E63DEB-DEA0-49E2-8AEA-2E10AB6D0895}" dt="2023-08-13T20:28:18.493" v="38" actId="26606"/>
          <ac:picMkLst>
            <pc:docMk/>
            <pc:sldMk cId="0" sldId="265"/>
            <ac:picMk id="164" creationId="{E909C556-FC01-4870-ABC0-8D5C17BD0F3D}"/>
          </ac:picMkLst>
        </pc:picChg>
        <pc:picChg chg="add del">
          <ac:chgData name="Amanda Santos" userId="01e69cf81e64fcbe" providerId="LiveId" clId="{39E63DEB-DEA0-49E2-8AEA-2E10AB6D0895}" dt="2023-08-13T20:28:28.417" v="40" actId="26606"/>
          <ac:picMkLst>
            <pc:docMk/>
            <pc:sldMk cId="0" sldId="265"/>
            <ac:picMk id="172" creationId="{5D7C72BA-4476-4E4B-BC37-9A75FD0C5951}"/>
          </ac:picMkLst>
        </pc:picChg>
        <pc:picChg chg="add del">
          <ac:chgData name="Amanda Santos" userId="01e69cf81e64fcbe" providerId="LiveId" clId="{39E63DEB-DEA0-49E2-8AEA-2E10AB6D0895}" dt="2023-08-13T20:28:18.493" v="38" actId="26606"/>
          <ac:picMkLst>
            <pc:docMk/>
            <pc:sldMk cId="0" sldId="265"/>
            <ac:picMk id="176" creationId="{78976801-4346-4636-BA62-265C81DFE7C4}"/>
          </ac:picMkLst>
        </pc:picChg>
        <pc:picChg chg="add del">
          <ac:chgData name="Amanda Santos" userId="01e69cf81e64fcbe" providerId="LiveId" clId="{39E63DEB-DEA0-49E2-8AEA-2E10AB6D0895}" dt="2023-08-13T20:28:28.417" v="40" actId="26606"/>
          <ac:picMkLst>
            <pc:docMk/>
            <pc:sldMk cId="0" sldId="265"/>
            <ac:picMk id="179" creationId="{8100D021-ED8E-4951-8376-73996A82CD4A}"/>
          </ac:picMkLst>
        </pc:picChg>
        <pc:picChg chg="add del">
          <ac:chgData name="Amanda Santos" userId="01e69cf81e64fcbe" providerId="LiveId" clId="{39E63DEB-DEA0-49E2-8AEA-2E10AB6D0895}" dt="2023-08-13T20:28:28.417" v="40" actId="26606"/>
          <ac:picMkLst>
            <pc:docMk/>
            <pc:sldMk cId="0" sldId="265"/>
            <ac:picMk id="180" creationId="{46FE219C-22F7-4734-B3C1-28E70390CE17}"/>
          </ac:picMkLst>
        </pc:picChg>
        <pc:picChg chg="add del">
          <ac:chgData name="Amanda Santos" userId="01e69cf81e64fcbe" providerId="LiveId" clId="{39E63DEB-DEA0-49E2-8AEA-2E10AB6D0895}" dt="2023-08-13T20:28:28.417" v="40" actId="26606"/>
          <ac:picMkLst>
            <pc:docMk/>
            <pc:sldMk cId="0" sldId="265"/>
            <ac:picMk id="181" creationId="{EF2EC4B6-5524-4806-8575-59DB6B8F81C0}"/>
          </ac:picMkLst>
        </pc:picChg>
        <pc:picChg chg="add del">
          <ac:chgData name="Amanda Santos" userId="01e69cf81e64fcbe" providerId="LiveId" clId="{39E63DEB-DEA0-49E2-8AEA-2E10AB6D0895}" dt="2023-08-13T20:28:28.417" v="40" actId="26606"/>
          <ac:picMkLst>
            <pc:docMk/>
            <pc:sldMk cId="0" sldId="265"/>
            <ac:picMk id="186" creationId="{3992EB33-38E1-4175-8EE2-9BB8CC159C7B}"/>
          </ac:picMkLst>
        </pc:picChg>
        <pc:picChg chg="add del">
          <ac:chgData name="Amanda Santos" userId="01e69cf81e64fcbe" providerId="LiveId" clId="{39E63DEB-DEA0-49E2-8AEA-2E10AB6D0895}" dt="2023-08-13T20:28:38.181" v="42" actId="26606"/>
          <ac:picMkLst>
            <pc:docMk/>
            <pc:sldMk cId="0" sldId="265"/>
            <ac:picMk id="189" creationId="{01CFC1BB-C5B3-4479-9752-C53221627F91}"/>
          </ac:picMkLst>
        </pc:picChg>
        <pc:picChg chg="add del">
          <ac:chgData name="Amanda Santos" userId="01e69cf81e64fcbe" providerId="LiveId" clId="{39E63DEB-DEA0-49E2-8AEA-2E10AB6D0895}" dt="2023-08-13T20:28:38.181" v="42" actId="26606"/>
          <ac:picMkLst>
            <pc:docMk/>
            <pc:sldMk cId="0" sldId="265"/>
            <ac:picMk id="190" creationId="{C56FCE19-3103-4473-A92E-E38D00FCD006}"/>
          </ac:picMkLst>
        </pc:picChg>
        <pc:picChg chg="add del">
          <ac:chgData name="Amanda Santos" userId="01e69cf81e64fcbe" providerId="LiveId" clId="{39E63DEB-DEA0-49E2-8AEA-2E10AB6D0895}" dt="2023-08-13T20:28:38.181" v="42" actId="26606"/>
          <ac:picMkLst>
            <pc:docMk/>
            <pc:sldMk cId="0" sldId="265"/>
            <ac:picMk id="191" creationId="{E909C556-FC01-4870-ABC0-8D5C17BD0F3D}"/>
          </ac:picMkLst>
        </pc:picChg>
        <pc:picChg chg="add del">
          <ac:chgData name="Amanda Santos" userId="01e69cf81e64fcbe" providerId="LiveId" clId="{39E63DEB-DEA0-49E2-8AEA-2E10AB6D0895}" dt="2023-08-13T20:28:38.181" v="42" actId="26606"/>
          <ac:picMkLst>
            <pc:docMk/>
            <pc:sldMk cId="0" sldId="265"/>
            <ac:picMk id="196" creationId="{16596759-83C8-2F1B-2BB5-3560826C8483}"/>
          </ac:picMkLst>
        </pc:picChg>
        <pc:picChg chg="add del">
          <ac:chgData name="Amanda Santos" userId="01e69cf81e64fcbe" providerId="LiveId" clId="{39E63DEB-DEA0-49E2-8AEA-2E10AB6D0895}" dt="2023-08-13T20:28:38.181" v="42" actId="26606"/>
          <ac:picMkLst>
            <pc:docMk/>
            <pc:sldMk cId="0" sldId="265"/>
            <ac:picMk id="198" creationId="{78976801-4346-4636-BA62-265C81DFE7C4}"/>
          </ac:picMkLst>
        </pc:picChg>
        <pc:picChg chg="add">
          <ac:chgData name="Amanda Santos" userId="01e69cf81e64fcbe" providerId="LiveId" clId="{39E63DEB-DEA0-49E2-8AEA-2E10AB6D0895}" dt="2023-08-13T20:28:38.260" v="43" actId="26606"/>
          <ac:picMkLst>
            <pc:docMk/>
            <pc:sldMk cId="0" sldId="265"/>
            <ac:picMk id="201" creationId="{01CFC1BB-C5B3-4479-9752-C53221627F91}"/>
          </ac:picMkLst>
        </pc:picChg>
        <pc:picChg chg="add">
          <ac:chgData name="Amanda Santos" userId="01e69cf81e64fcbe" providerId="LiveId" clId="{39E63DEB-DEA0-49E2-8AEA-2E10AB6D0895}" dt="2023-08-13T20:28:38.260" v="43" actId="26606"/>
          <ac:picMkLst>
            <pc:docMk/>
            <pc:sldMk cId="0" sldId="265"/>
            <ac:picMk id="202" creationId="{C56FCE19-3103-4473-A92E-E38D00FCD006}"/>
          </ac:picMkLst>
        </pc:picChg>
        <pc:picChg chg="add">
          <ac:chgData name="Amanda Santos" userId="01e69cf81e64fcbe" providerId="LiveId" clId="{39E63DEB-DEA0-49E2-8AEA-2E10AB6D0895}" dt="2023-08-13T20:28:38.260" v="43" actId="26606"/>
          <ac:picMkLst>
            <pc:docMk/>
            <pc:sldMk cId="0" sldId="265"/>
            <ac:picMk id="203" creationId="{E909C556-FC01-4870-ABC0-8D5C17BD0F3D}"/>
          </ac:picMkLst>
        </pc:picChg>
        <pc:picChg chg="add">
          <ac:chgData name="Amanda Santos" userId="01e69cf81e64fcbe" providerId="LiveId" clId="{39E63DEB-DEA0-49E2-8AEA-2E10AB6D0895}" dt="2023-08-13T20:28:38.260" v="43" actId="26606"/>
          <ac:picMkLst>
            <pc:docMk/>
            <pc:sldMk cId="0" sldId="265"/>
            <ac:picMk id="207" creationId="{6D03CE70-DC01-3BA1-0C1B-AA543AB2E5A1}"/>
          </ac:picMkLst>
        </pc:picChg>
        <pc:picChg chg="add">
          <ac:chgData name="Amanda Santos" userId="01e69cf81e64fcbe" providerId="LiveId" clId="{39E63DEB-DEA0-49E2-8AEA-2E10AB6D0895}" dt="2023-08-13T20:28:38.260" v="43" actId="26606"/>
          <ac:picMkLst>
            <pc:docMk/>
            <pc:sldMk cId="0" sldId="265"/>
            <ac:picMk id="208" creationId="{A4D2D0F6-68B7-4A2F-B80D-B3AAC1F4DC24}"/>
          </ac:picMkLst>
        </pc:picChg>
        <pc:picChg chg="add">
          <ac:chgData name="Amanda Santos" userId="01e69cf81e64fcbe" providerId="LiveId" clId="{39E63DEB-DEA0-49E2-8AEA-2E10AB6D0895}" dt="2023-08-13T20:28:38.260" v="43" actId="26606"/>
          <ac:picMkLst>
            <pc:docMk/>
            <pc:sldMk cId="0" sldId="265"/>
            <ac:picMk id="210" creationId="{DB816C00-E2A2-4A28-A8CB-2E9E10E9FDF7}"/>
          </ac:picMkLst>
        </pc:picChg>
      </pc:sldChg>
      <pc:sldChg chg="addSp delSp modSp mod setBg modAnim">
        <pc:chgData name="Amanda Santos" userId="01e69cf81e64fcbe" providerId="LiveId" clId="{39E63DEB-DEA0-49E2-8AEA-2E10AB6D0895}" dt="2023-08-15T20:49:03.060" v="161"/>
        <pc:sldMkLst>
          <pc:docMk/>
          <pc:sldMk cId="0" sldId="266"/>
        </pc:sldMkLst>
        <pc:spChg chg="mod">
          <ac:chgData name="Amanda Santos" userId="01e69cf81e64fcbe" providerId="LiveId" clId="{39E63DEB-DEA0-49E2-8AEA-2E10AB6D0895}" dt="2023-08-13T20:28:52.763" v="44" actId="26606"/>
          <ac:spMkLst>
            <pc:docMk/>
            <pc:sldMk cId="0" sldId="266"/>
            <ac:spMk id="159" creationId="{00000000-0000-0000-0000-000000000000}"/>
          </ac:spMkLst>
        </pc:spChg>
        <pc:spChg chg="del ord">
          <ac:chgData name="Amanda Santos" userId="01e69cf81e64fcbe" providerId="LiveId" clId="{39E63DEB-DEA0-49E2-8AEA-2E10AB6D0895}" dt="2023-08-13T20:55:37.627" v="147" actId="478"/>
          <ac:spMkLst>
            <pc:docMk/>
            <pc:sldMk cId="0" sldId="266"/>
            <ac:spMk id="160" creationId="{00000000-0000-0000-0000-000000000000}"/>
          </ac:spMkLst>
        </pc:spChg>
        <pc:spChg chg="mod">
          <ac:chgData name="Amanda Santos" userId="01e69cf81e64fcbe" providerId="LiveId" clId="{39E63DEB-DEA0-49E2-8AEA-2E10AB6D0895}" dt="2023-08-13T20:28:52.763" v="44" actId="26606"/>
          <ac:spMkLst>
            <pc:docMk/>
            <pc:sldMk cId="0" sldId="266"/>
            <ac:spMk id="161" creationId="{00000000-0000-0000-0000-000000000000}"/>
          </ac:spMkLst>
        </pc:spChg>
        <pc:spChg chg="add">
          <ac:chgData name="Amanda Santos" userId="01e69cf81e64fcbe" providerId="LiveId" clId="{39E63DEB-DEA0-49E2-8AEA-2E10AB6D0895}" dt="2023-08-13T20:28:52.763" v="44" actId="26606"/>
          <ac:spMkLst>
            <pc:docMk/>
            <pc:sldMk cId="0" sldId="266"/>
            <ac:spMk id="173" creationId="{C6DB8A24-0DF2-4AB3-9191-C02AB6937C1F}"/>
          </ac:spMkLst>
        </pc:spChg>
        <pc:spChg chg="add">
          <ac:chgData name="Amanda Santos" userId="01e69cf81e64fcbe" providerId="LiveId" clId="{39E63DEB-DEA0-49E2-8AEA-2E10AB6D0895}" dt="2023-08-13T20:28:52.763" v="44" actId="26606"/>
          <ac:spMkLst>
            <pc:docMk/>
            <pc:sldMk cId="0" sldId="266"/>
            <ac:spMk id="175" creationId="{6924F406-F250-4FCF-A28E-52F364A5AA1D}"/>
          </ac:spMkLst>
        </pc:spChg>
        <pc:spChg chg="add">
          <ac:chgData name="Amanda Santos" userId="01e69cf81e64fcbe" providerId="LiveId" clId="{39E63DEB-DEA0-49E2-8AEA-2E10AB6D0895}" dt="2023-08-13T20:28:52.763" v="44" actId="26606"/>
          <ac:spMkLst>
            <pc:docMk/>
            <pc:sldMk cId="0" sldId="266"/>
            <ac:spMk id="177" creationId="{17341052-73F2-435C-A1F0-70961D11B477}"/>
          </ac:spMkLst>
        </pc:spChg>
        <pc:spChg chg="add">
          <ac:chgData name="Amanda Santos" userId="01e69cf81e64fcbe" providerId="LiveId" clId="{39E63DEB-DEA0-49E2-8AEA-2E10AB6D0895}" dt="2023-08-13T20:28:52.763" v="44" actId="26606"/>
          <ac:spMkLst>
            <pc:docMk/>
            <pc:sldMk cId="0" sldId="266"/>
            <ac:spMk id="181" creationId="{A0BCEF11-98AA-4EF8-91CF-8146F647932B}"/>
          </ac:spMkLst>
        </pc:spChg>
        <pc:spChg chg="add">
          <ac:chgData name="Amanda Santos" userId="01e69cf81e64fcbe" providerId="LiveId" clId="{39E63DEB-DEA0-49E2-8AEA-2E10AB6D0895}" dt="2023-08-13T20:28:52.763" v="44" actId="26606"/>
          <ac:spMkLst>
            <pc:docMk/>
            <pc:sldMk cId="0" sldId="266"/>
            <ac:spMk id="185" creationId="{B2892C6A-FAAA-49A9-B836-6ECC4D48D7E8}"/>
          </ac:spMkLst>
        </pc:spChg>
        <pc:picChg chg="add mod">
          <ac:chgData name="Amanda Santos" userId="01e69cf81e64fcbe" providerId="LiveId" clId="{39E63DEB-DEA0-49E2-8AEA-2E10AB6D0895}" dt="2023-08-15T20:49:03.060" v="161"/>
          <ac:picMkLst>
            <pc:docMk/>
            <pc:sldMk cId="0" sldId="266"/>
            <ac:picMk id="6" creationId="{78027118-68CE-AAFF-F726-0F1B342897EA}"/>
          </ac:picMkLst>
        </pc:picChg>
        <pc:picChg chg="add">
          <ac:chgData name="Amanda Santos" userId="01e69cf81e64fcbe" providerId="LiveId" clId="{39E63DEB-DEA0-49E2-8AEA-2E10AB6D0895}" dt="2023-08-13T20:28:52.763" v="44" actId="26606"/>
          <ac:picMkLst>
            <pc:docMk/>
            <pc:sldMk cId="0" sldId="266"/>
            <ac:picMk id="163" creationId="{FF2AB5A1-E04B-A2BE-A8C3-B01692187747}"/>
          </ac:picMkLst>
        </pc:picChg>
        <pc:picChg chg="add">
          <ac:chgData name="Amanda Santos" userId="01e69cf81e64fcbe" providerId="LiveId" clId="{39E63DEB-DEA0-49E2-8AEA-2E10AB6D0895}" dt="2023-08-13T20:28:52.763" v="44" actId="26606"/>
          <ac:picMkLst>
            <pc:docMk/>
            <pc:sldMk cId="0" sldId="266"/>
            <ac:picMk id="167" creationId="{01CFC1BB-C5B3-4479-9752-C53221627F91}"/>
          </ac:picMkLst>
        </pc:picChg>
        <pc:picChg chg="add">
          <ac:chgData name="Amanda Santos" userId="01e69cf81e64fcbe" providerId="LiveId" clId="{39E63DEB-DEA0-49E2-8AEA-2E10AB6D0895}" dt="2023-08-13T20:28:52.763" v="44" actId="26606"/>
          <ac:picMkLst>
            <pc:docMk/>
            <pc:sldMk cId="0" sldId="266"/>
            <ac:picMk id="169" creationId="{C56FCE19-3103-4473-A92E-E38D00FCD006}"/>
          </ac:picMkLst>
        </pc:picChg>
        <pc:picChg chg="add">
          <ac:chgData name="Amanda Santos" userId="01e69cf81e64fcbe" providerId="LiveId" clId="{39E63DEB-DEA0-49E2-8AEA-2E10AB6D0895}" dt="2023-08-13T20:28:52.763" v="44" actId="26606"/>
          <ac:picMkLst>
            <pc:docMk/>
            <pc:sldMk cId="0" sldId="266"/>
            <ac:picMk id="171" creationId="{E909C556-FC01-4870-ABC0-8D5C17BD0F3D}"/>
          </ac:picMkLst>
        </pc:picChg>
        <pc:picChg chg="add">
          <ac:chgData name="Amanda Santos" userId="01e69cf81e64fcbe" providerId="LiveId" clId="{39E63DEB-DEA0-49E2-8AEA-2E10AB6D0895}" dt="2023-08-13T20:28:52.763" v="44" actId="26606"/>
          <ac:picMkLst>
            <pc:docMk/>
            <pc:sldMk cId="0" sldId="266"/>
            <ac:picMk id="179" creationId="{A4D2D0F6-68B7-4A2F-B80D-B3AAC1F4DC24}"/>
          </ac:picMkLst>
        </pc:picChg>
        <pc:picChg chg="add">
          <ac:chgData name="Amanda Santos" userId="01e69cf81e64fcbe" providerId="LiveId" clId="{39E63DEB-DEA0-49E2-8AEA-2E10AB6D0895}" dt="2023-08-13T20:28:52.763" v="44" actId="26606"/>
          <ac:picMkLst>
            <pc:docMk/>
            <pc:sldMk cId="0" sldId="266"/>
            <ac:picMk id="183" creationId="{DB816C00-E2A2-4A28-A8CB-2E9E10E9FDF7}"/>
          </ac:picMkLst>
        </pc:picChg>
      </pc:sldChg>
      <pc:sldChg chg="addSp modSp modAnim">
        <pc:chgData name="Amanda Santos" userId="01e69cf81e64fcbe" providerId="LiveId" clId="{39E63DEB-DEA0-49E2-8AEA-2E10AB6D0895}" dt="2023-08-15T20:49:03.060" v="161"/>
        <pc:sldMkLst>
          <pc:docMk/>
          <pc:sldMk cId="0" sldId="267"/>
        </pc:sldMkLst>
        <pc:picChg chg="add mod">
          <ac:chgData name="Amanda Santos" userId="01e69cf81e64fcbe" providerId="LiveId" clId="{39E63DEB-DEA0-49E2-8AEA-2E10AB6D0895}" dt="2023-08-15T20:49:03.060" v="161"/>
          <ac:picMkLst>
            <pc:docMk/>
            <pc:sldMk cId="0" sldId="267"/>
            <ac:picMk id="6" creationId="{4A04BCE4-9D34-2B75-97DF-C8920D06F395}"/>
          </ac:picMkLst>
        </pc:picChg>
      </pc:sldChg>
      <pc:sldChg chg="del">
        <pc:chgData name="Amanda Santos" userId="01e69cf81e64fcbe" providerId="LiveId" clId="{39E63DEB-DEA0-49E2-8AEA-2E10AB6D0895}" dt="2023-08-13T20:23:20.909" v="11" actId="47"/>
        <pc:sldMkLst>
          <pc:docMk/>
          <pc:sldMk cId="0" sldId="268"/>
        </pc:sldMkLst>
      </pc:sldChg>
      <pc:sldChg chg="del">
        <pc:chgData name="Amanda Santos" userId="01e69cf81e64fcbe" providerId="LiveId" clId="{39E63DEB-DEA0-49E2-8AEA-2E10AB6D0895}" dt="2023-08-13T20:23:21.523" v="12" actId="47"/>
        <pc:sldMkLst>
          <pc:docMk/>
          <pc:sldMk cId="0" sldId="269"/>
        </pc:sldMkLst>
      </pc:sldChg>
      <pc:sldChg chg="del">
        <pc:chgData name="Amanda Santos" userId="01e69cf81e64fcbe" providerId="LiveId" clId="{39E63DEB-DEA0-49E2-8AEA-2E10AB6D0895}" dt="2023-08-13T20:25:02.187" v="17" actId="47"/>
        <pc:sldMkLst>
          <pc:docMk/>
          <pc:sldMk cId="0" sldId="270"/>
        </pc:sldMkLst>
      </pc:sldChg>
      <pc:sldChg chg="addSp modSp ord modAnim">
        <pc:chgData name="Amanda Santos" userId="01e69cf81e64fcbe" providerId="LiveId" clId="{39E63DEB-DEA0-49E2-8AEA-2E10AB6D0895}" dt="2023-08-15T20:49:03.060" v="161"/>
        <pc:sldMkLst>
          <pc:docMk/>
          <pc:sldMk cId="0" sldId="271"/>
        </pc:sldMkLst>
        <pc:picChg chg="add mod">
          <ac:chgData name="Amanda Santos" userId="01e69cf81e64fcbe" providerId="LiveId" clId="{39E63DEB-DEA0-49E2-8AEA-2E10AB6D0895}" dt="2023-08-15T20:49:03.060" v="161"/>
          <ac:picMkLst>
            <pc:docMk/>
            <pc:sldMk cId="0" sldId="271"/>
            <ac:picMk id="5" creationId="{83EF59AF-DB64-E670-8FA0-60E5E2F1E415}"/>
          </ac:picMkLst>
        </pc:picChg>
      </pc:sldChg>
      <pc:sldChg chg="del">
        <pc:chgData name="Amanda Santos" userId="01e69cf81e64fcbe" providerId="LiveId" clId="{39E63DEB-DEA0-49E2-8AEA-2E10AB6D0895}" dt="2023-08-13T20:45:58.870" v="118" actId="47"/>
        <pc:sldMkLst>
          <pc:docMk/>
          <pc:sldMk cId="0" sldId="272"/>
        </pc:sldMkLst>
      </pc:sldChg>
      <pc:sldChg chg="addSp delSp modSp mod setBg modAnim">
        <pc:chgData name="Amanda Santos" userId="01e69cf81e64fcbe" providerId="LiveId" clId="{39E63DEB-DEA0-49E2-8AEA-2E10AB6D0895}" dt="2023-08-15T20:49:03.060" v="161"/>
        <pc:sldMkLst>
          <pc:docMk/>
          <pc:sldMk cId="0" sldId="273"/>
        </pc:sldMkLst>
        <pc:spChg chg="del mod">
          <ac:chgData name="Amanda Santos" userId="01e69cf81e64fcbe" providerId="LiveId" clId="{39E63DEB-DEA0-49E2-8AEA-2E10AB6D0895}" dt="2023-08-13T20:29:45.746" v="64" actId="478"/>
          <ac:spMkLst>
            <pc:docMk/>
            <pc:sldMk cId="0" sldId="273"/>
            <ac:spMk id="212" creationId="{00000000-0000-0000-0000-000000000000}"/>
          </ac:spMkLst>
        </pc:spChg>
        <pc:spChg chg="mod">
          <ac:chgData name="Amanda Santos" userId="01e69cf81e64fcbe" providerId="LiveId" clId="{39E63DEB-DEA0-49E2-8AEA-2E10AB6D0895}" dt="2023-08-13T20:29:50.551" v="65" actId="26606"/>
          <ac:spMkLst>
            <pc:docMk/>
            <pc:sldMk cId="0" sldId="273"/>
            <ac:spMk id="213" creationId="{00000000-0000-0000-0000-000000000000}"/>
          </ac:spMkLst>
        </pc:spChg>
        <pc:spChg chg="del mod">
          <ac:chgData name="Amanda Santos" userId="01e69cf81e64fcbe" providerId="LiveId" clId="{39E63DEB-DEA0-49E2-8AEA-2E10AB6D0895}" dt="2023-08-13T20:29:24.765" v="47" actId="478"/>
          <ac:spMkLst>
            <pc:docMk/>
            <pc:sldMk cId="0" sldId="273"/>
            <ac:spMk id="214" creationId="{00000000-0000-0000-0000-000000000000}"/>
          </ac:spMkLst>
        </pc:spChg>
        <pc:spChg chg="del">
          <ac:chgData name="Amanda Santos" userId="01e69cf81e64fcbe" providerId="LiveId" clId="{39E63DEB-DEA0-49E2-8AEA-2E10AB6D0895}" dt="2023-08-13T20:29:23.241" v="45" actId="478"/>
          <ac:spMkLst>
            <pc:docMk/>
            <pc:sldMk cId="0" sldId="273"/>
            <ac:spMk id="215" creationId="{00000000-0000-0000-0000-000000000000}"/>
          </ac:spMkLst>
        </pc:spChg>
        <pc:spChg chg="add">
          <ac:chgData name="Amanda Santos" userId="01e69cf81e64fcbe" providerId="LiveId" clId="{39E63DEB-DEA0-49E2-8AEA-2E10AB6D0895}" dt="2023-08-13T20:29:50.551" v="65" actId="26606"/>
          <ac:spMkLst>
            <pc:docMk/>
            <pc:sldMk cId="0" sldId="273"/>
            <ac:spMk id="225" creationId="{C6DB8A24-0DF2-4AB3-9191-C02AB6937C1F}"/>
          </ac:spMkLst>
        </pc:spChg>
        <pc:spChg chg="add">
          <ac:chgData name="Amanda Santos" userId="01e69cf81e64fcbe" providerId="LiveId" clId="{39E63DEB-DEA0-49E2-8AEA-2E10AB6D0895}" dt="2023-08-13T20:29:50.551" v="65" actId="26606"/>
          <ac:spMkLst>
            <pc:docMk/>
            <pc:sldMk cId="0" sldId="273"/>
            <ac:spMk id="227" creationId="{6924F406-F250-4FCF-A28E-52F364A5AA1D}"/>
          </ac:spMkLst>
        </pc:spChg>
        <pc:spChg chg="add">
          <ac:chgData name="Amanda Santos" userId="01e69cf81e64fcbe" providerId="LiveId" clId="{39E63DEB-DEA0-49E2-8AEA-2E10AB6D0895}" dt="2023-08-13T20:29:50.551" v="65" actId="26606"/>
          <ac:spMkLst>
            <pc:docMk/>
            <pc:sldMk cId="0" sldId="273"/>
            <ac:spMk id="233" creationId="{C493E730-2044-49B5-A022-B8D6F359343E}"/>
          </ac:spMkLst>
        </pc:spChg>
        <pc:grpChg chg="add">
          <ac:chgData name="Amanda Santos" userId="01e69cf81e64fcbe" providerId="LiveId" clId="{39E63DEB-DEA0-49E2-8AEA-2E10AB6D0895}" dt="2023-08-13T20:29:50.551" v="65" actId="26606"/>
          <ac:grpSpMkLst>
            <pc:docMk/>
            <pc:sldMk cId="0" sldId="273"/>
            <ac:grpSpMk id="229" creationId="{5B988D63-FA8B-436C-902E-E5005BC0492F}"/>
          </ac:grpSpMkLst>
        </pc:grpChg>
        <pc:picChg chg="add mod">
          <ac:chgData name="Amanda Santos" userId="01e69cf81e64fcbe" providerId="LiveId" clId="{39E63DEB-DEA0-49E2-8AEA-2E10AB6D0895}" dt="2023-08-15T20:49:03.060" v="161"/>
          <ac:picMkLst>
            <pc:docMk/>
            <pc:sldMk cId="0" sldId="273"/>
            <ac:picMk id="5" creationId="{7C94B941-277A-DC96-F2E4-2A286FDE3A8F}"/>
          </ac:picMkLst>
        </pc:picChg>
        <pc:picChg chg="add">
          <ac:chgData name="Amanda Santos" userId="01e69cf81e64fcbe" providerId="LiveId" clId="{39E63DEB-DEA0-49E2-8AEA-2E10AB6D0895}" dt="2023-08-13T20:29:50.551" v="65" actId="26606"/>
          <ac:picMkLst>
            <pc:docMk/>
            <pc:sldMk cId="0" sldId="273"/>
            <ac:picMk id="216" creationId="{0D256448-994C-F80E-A4B9-A01857911D4B}"/>
          </ac:picMkLst>
        </pc:picChg>
        <pc:picChg chg="add">
          <ac:chgData name="Amanda Santos" userId="01e69cf81e64fcbe" providerId="LiveId" clId="{39E63DEB-DEA0-49E2-8AEA-2E10AB6D0895}" dt="2023-08-13T20:29:50.551" v="65" actId="26606"/>
          <ac:picMkLst>
            <pc:docMk/>
            <pc:sldMk cId="0" sldId="273"/>
            <ac:picMk id="219" creationId="{01CFC1BB-C5B3-4479-9752-C53221627F91}"/>
          </ac:picMkLst>
        </pc:picChg>
        <pc:picChg chg="add">
          <ac:chgData name="Amanda Santos" userId="01e69cf81e64fcbe" providerId="LiveId" clId="{39E63DEB-DEA0-49E2-8AEA-2E10AB6D0895}" dt="2023-08-13T20:29:50.551" v="65" actId="26606"/>
          <ac:picMkLst>
            <pc:docMk/>
            <pc:sldMk cId="0" sldId="273"/>
            <ac:picMk id="221" creationId="{C56FCE19-3103-4473-A92E-E38D00FCD006}"/>
          </ac:picMkLst>
        </pc:picChg>
        <pc:picChg chg="add">
          <ac:chgData name="Amanda Santos" userId="01e69cf81e64fcbe" providerId="LiveId" clId="{39E63DEB-DEA0-49E2-8AEA-2E10AB6D0895}" dt="2023-08-13T20:29:50.551" v="65" actId="26606"/>
          <ac:picMkLst>
            <pc:docMk/>
            <pc:sldMk cId="0" sldId="273"/>
            <ac:picMk id="223" creationId="{E909C556-FC01-4870-ABC0-8D5C17BD0F3D}"/>
          </ac:picMkLst>
        </pc:picChg>
        <pc:picChg chg="add">
          <ac:chgData name="Amanda Santos" userId="01e69cf81e64fcbe" providerId="LiveId" clId="{39E63DEB-DEA0-49E2-8AEA-2E10AB6D0895}" dt="2023-08-13T20:29:50.551" v="65" actId="26606"/>
          <ac:picMkLst>
            <pc:docMk/>
            <pc:sldMk cId="0" sldId="273"/>
            <ac:picMk id="235" creationId="{78976801-4346-4636-BA62-265C81DFE7C4}"/>
          </ac:picMkLst>
        </pc:picChg>
      </pc:sldChg>
      <pc:sldChg chg="del">
        <pc:chgData name="Amanda Santos" userId="01e69cf81e64fcbe" providerId="LiveId" clId="{39E63DEB-DEA0-49E2-8AEA-2E10AB6D0895}" dt="2023-08-13T20:24:24.868" v="14" actId="47"/>
        <pc:sldMkLst>
          <pc:docMk/>
          <pc:sldMk cId="0" sldId="274"/>
        </pc:sldMkLst>
      </pc:sldChg>
      <pc:sldChg chg="addSp modSp mod setBg modAnim">
        <pc:chgData name="Amanda Santos" userId="01e69cf81e64fcbe" providerId="LiveId" clId="{39E63DEB-DEA0-49E2-8AEA-2E10AB6D0895}" dt="2023-08-15T20:49:03.060" v="161"/>
        <pc:sldMkLst>
          <pc:docMk/>
          <pc:sldMk cId="0" sldId="275"/>
        </pc:sldMkLst>
        <pc:spChg chg="mod">
          <ac:chgData name="Amanda Santos" userId="01e69cf81e64fcbe" providerId="LiveId" clId="{39E63DEB-DEA0-49E2-8AEA-2E10AB6D0895}" dt="2023-08-13T20:30:25.523" v="70" actId="14100"/>
          <ac:spMkLst>
            <pc:docMk/>
            <pc:sldMk cId="0" sldId="275"/>
            <ac:spMk id="228" creationId="{00000000-0000-0000-0000-000000000000}"/>
          </ac:spMkLst>
        </pc:spChg>
        <pc:spChg chg="ord">
          <ac:chgData name="Amanda Santos" userId="01e69cf81e64fcbe" providerId="LiveId" clId="{39E63DEB-DEA0-49E2-8AEA-2E10AB6D0895}" dt="2023-08-13T20:30:06.211" v="66" actId="26606"/>
          <ac:spMkLst>
            <pc:docMk/>
            <pc:sldMk cId="0" sldId="275"/>
            <ac:spMk id="229" creationId="{00000000-0000-0000-0000-000000000000}"/>
          </ac:spMkLst>
        </pc:spChg>
        <pc:spChg chg="add">
          <ac:chgData name="Amanda Santos" userId="01e69cf81e64fcbe" providerId="LiveId" clId="{39E63DEB-DEA0-49E2-8AEA-2E10AB6D0895}" dt="2023-08-13T20:30:06.211" v="66" actId="26606"/>
          <ac:spMkLst>
            <pc:docMk/>
            <pc:sldMk cId="0" sldId="275"/>
            <ac:spMk id="241" creationId="{78C9D07A-5A22-4E55-B18A-47CF07E5080D}"/>
          </ac:spMkLst>
        </pc:spChg>
        <pc:spChg chg="add">
          <ac:chgData name="Amanda Santos" userId="01e69cf81e64fcbe" providerId="LiveId" clId="{39E63DEB-DEA0-49E2-8AEA-2E10AB6D0895}" dt="2023-08-13T20:30:06.211" v="66" actId="26606"/>
          <ac:spMkLst>
            <pc:docMk/>
            <pc:sldMk cId="0" sldId="275"/>
            <ac:spMk id="243" creationId="{3D71E629-0739-4A59-972B-A9E9A4500E31}"/>
          </ac:spMkLst>
        </pc:spChg>
        <pc:spChg chg="add">
          <ac:chgData name="Amanda Santos" userId="01e69cf81e64fcbe" providerId="LiveId" clId="{39E63DEB-DEA0-49E2-8AEA-2E10AB6D0895}" dt="2023-08-13T20:30:06.211" v="66" actId="26606"/>
          <ac:spMkLst>
            <pc:docMk/>
            <pc:sldMk cId="0" sldId="275"/>
            <ac:spMk id="245" creationId="{2F84762E-7FCC-4EAF-B9E7-CE7214491E0D}"/>
          </ac:spMkLst>
        </pc:spChg>
        <pc:spChg chg="add">
          <ac:chgData name="Amanda Santos" userId="01e69cf81e64fcbe" providerId="LiveId" clId="{39E63DEB-DEA0-49E2-8AEA-2E10AB6D0895}" dt="2023-08-13T20:30:06.211" v="66" actId="26606"/>
          <ac:spMkLst>
            <pc:docMk/>
            <pc:sldMk cId="0" sldId="275"/>
            <ac:spMk id="249" creationId="{A1038667-0C3F-4764-A24D-DA9D9B474851}"/>
          </ac:spMkLst>
        </pc:spChg>
        <pc:spChg chg="add">
          <ac:chgData name="Amanda Santos" userId="01e69cf81e64fcbe" providerId="LiveId" clId="{39E63DEB-DEA0-49E2-8AEA-2E10AB6D0895}" dt="2023-08-13T20:30:06.211" v="66" actId="26606"/>
          <ac:spMkLst>
            <pc:docMk/>
            <pc:sldMk cId="0" sldId="275"/>
            <ac:spMk id="253" creationId="{571EEFCA-9235-4BC2-85C3-A4EC6EE57AC4}"/>
          </ac:spMkLst>
        </pc:spChg>
        <pc:picChg chg="add mod">
          <ac:chgData name="Amanda Santos" userId="01e69cf81e64fcbe" providerId="LiveId" clId="{39E63DEB-DEA0-49E2-8AEA-2E10AB6D0895}" dt="2023-08-15T20:49:03.060" v="161"/>
          <ac:picMkLst>
            <pc:docMk/>
            <pc:sldMk cId="0" sldId="275"/>
            <ac:picMk id="6" creationId="{C72A0FAC-71A7-9C2E-57CE-CFB3A9A95C8C}"/>
          </ac:picMkLst>
        </pc:picChg>
        <pc:picChg chg="mod">
          <ac:chgData name="Amanda Santos" userId="01e69cf81e64fcbe" providerId="LiveId" clId="{39E63DEB-DEA0-49E2-8AEA-2E10AB6D0895}" dt="2023-08-13T20:30:06.211" v="66" actId="26606"/>
          <ac:picMkLst>
            <pc:docMk/>
            <pc:sldMk cId="0" sldId="275"/>
            <ac:picMk id="230" creationId="{00000000-0000-0000-0000-000000000000}"/>
          </ac:picMkLst>
        </pc:picChg>
        <pc:picChg chg="add">
          <ac:chgData name="Amanda Santos" userId="01e69cf81e64fcbe" providerId="LiveId" clId="{39E63DEB-DEA0-49E2-8AEA-2E10AB6D0895}" dt="2023-08-13T20:30:06.211" v="66" actId="26606"/>
          <ac:picMkLst>
            <pc:docMk/>
            <pc:sldMk cId="0" sldId="275"/>
            <ac:picMk id="235" creationId="{5321D838-2C7E-4177-9DD3-DAC78324A2B2}"/>
          </ac:picMkLst>
        </pc:picChg>
        <pc:picChg chg="add">
          <ac:chgData name="Amanda Santos" userId="01e69cf81e64fcbe" providerId="LiveId" clId="{39E63DEB-DEA0-49E2-8AEA-2E10AB6D0895}" dt="2023-08-13T20:30:06.211" v="66" actId="26606"/>
          <ac:picMkLst>
            <pc:docMk/>
            <pc:sldMk cId="0" sldId="275"/>
            <ac:picMk id="237" creationId="{0146E45C-1450-4186-B501-74F221F897A8}"/>
          </ac:picMkLst>
        </pc:picChg>
        <pc:picChg chg="add">
          <ac:chgData name="Amanda Santos" userId="01e69cf81e64fcbe" providerId="LiveId" clId="{39E63DEB-DEA0-49E2-8AEA-2E10AB6D0895}" dt="2023-08-13T20:30:06.211" v="66" actId="26606"/>
          <ac:picMkLst>
            <pc:docMk/>
            <pc:sldMk cId="0" sldId="275"/>
            <ac:picMk id="239" creationId="{EEDDA48B-BC04-4915-ADA3-A1A9522EB0D1}"/>
          </ac:picMkLst>
        </pc:picChg>
        <pc:picChg chg="add">
          <ac:chgData name="Amanda Santos" userId="01e69cf81e64fcbe" providerId="LiveId" clId="{39E63DEB-DEA0-49E2-8AEA-2E10AB6D0895}" dt="2023-08-13T20:30:06.211" v="66" actId="26606"/>
          <ac:picMkLst>
            <pc:docMk/>
            <pc:sldMk cId="0" sldId="275"/>
            <ac:picMk id="247" creationId="{927A1389-2A5D-4886-AD82-F213767E673F}"/>
          </ac:picMkLst>
        </pc:picChg>
        <pc:picChg chg="add">
          <ac:chgData name="Amanda Santos" userId="01e69cf81e64fcbe" providerId="LiveId" clId="{39E63DEB-DEA0-49E2-8AEA-2E10AB6D0895}" dt="2023-08-13T20:30:06.211" v="66" actId="26606"/>
          <ac:picMkLst>
            <pc:docMk/>
            <pc:sldMk cId="0" sldId="275"/>
            <ac:picMk id="251" creationId="{6AC2195B-895A-4535-8ECD-9F5B669C5CA5}"/>
          </ac:picMkLst>
        </pc:picChg>
      </pc:sldChg>
      <pc:sldChg chg="addSp delSp modSp add del mod setBg">
        <pc:chgData name="Amanda Santos" userId="01e69cf81e64fcbe" providerId="LiveId" clId="{39E63DEB-DEA0-49E2-8AEA-2E10AB6D0895}" dt="2023-08-13T20:52:38.129" v="136" actId="47"/>
        <pc:sldMkLst>
          <pc:docMk/>
          <pc:sldMk cId="0" sldId="276"/>
        </pc:sldMkLst>
        <pc:spChg chg="mod">
          <ac:chgData name="Amanda Santos" userId="01e69cf81e64fcbe" providerId="LiveId" clId="{39E63DEB-DEA0-49E2-8AEA-2E10AB6D0895}" dt="2023-08-13T20:30:34.971" v="71" actId="26606"/>
          <ac:spMkLst>
            <pc:docMk/>
            <pc:sldMk cId="0" sldId="276"/>
            <ac:spMk id="235" creationId="{00000000-0000-0000-0000-000000000000}"/>
          </ac:spMkLst>
        </pc:spChg>
        <pc:spChg chg="ord">
          <ac:chgData name="Amanda Santos" userId="01e69cf81e64fcbe" providerId="LiveId" clId="{39E63DEB-DEA0-49E2-8AEA-2E10AB6D0895}" dt="2023-08-13T20:30:34.971" v="71" actId="26606"/>
          <ac:spMkLst>
            <pc:docMk/>
            <pc:sldMk cId="0" sldId="276"/>
            <ac:spMk id="236" creationId="{00000000-0000-0000-0000-000000000000}"/>
          </ac:spMkLst>
        </pc:spChg>
        <pc:spChg chg="del mod">
          <ac:chgData name="Amanda Santos" userId="01e69cf81e64fcbe" providerId="LiveId" clId="{39E63DEB-DEA0-49E2-8AEA-2E10AB6D0895}" dt="2023-08-13T20:52:35.572" v="135" actId="478"/>
          <ac:spMkLst>
            <pc:docMk/>
            <pc:sldMk cId="0" sldId="276"/>
            <ac:spMk id="237" creationId="{00000000-0000-0000-0000-000000000000}"/>
          </ac:spMkLst>
        </pc:spChg>
        <pc:spChg chg="add">
          <ac:chgData name="Amanda Santos" userId="01e69cf81e64fcbe" providerId="LiveId" clId="{39E63DEB-DEA0-49E2-8AEA-2E10AB6D0895}" dt="2023-08-13T20:30:34.971" v="71" actId="26606"/>
          <ac:spMkLst>
            <pc:docMk/>
            <pc:sldMk cId="0" sldId="276"/>
            <ac:spMk id="249" creationId="{C6DB8A24-0DF2-4AB3-9191-C02AB6937C1F}"/>
          </ac:spMkLst>
        </pc:spChg>
        <pc:spChg chg="add">
          <ac:chgData name="Amanda Santos" userId="01e69cf81e64fcbe" providerId="LiveId" clId="{39E63DEB-DEA0-49E2-8AEA-2E10AB6D0895}" dt="2023-08-13T20:30:34.971" v="71" actId="26606"/>
          <ac:spMkLst>
            <pc:docMk/>
            <pc:sldMk cId="0" sldId="276"/>
            <ac:spMk id="251" creationId="{6924F406-F250-4FCF-A28E-52F364A5AA1D}"/>
          </ac:spMkLst>
        </pc:spChg>
        <pc:spChg chg="add">
          <ac:chgData name="Amanda Santos" userId="01e69cf81e64fcbe" providerId="LiveId" clId="{39E63DEB-DEA0-49E2-8AEA-2E10AB6D0895}" dt="2023-08-13T20:30:34.971" v="71" actId="26606"/>
          <ac:spMkLst>
            <pc:docMk/>
            <pc:sldMk cId="0" sldId="276"/>
            <ac:spMk id="253" creationId="{17341052-73F2-435C-A1F0-70961D11B477}"/>
          </ac:spMkLst>
        </pc:spChg>
        <pc:spChg chg="add">
          <ac:chgData name="Amanda Santos" userId="01e69cf81e64fcbe" providerId="LiveId" clId="{39E63DEB-DEA0-49E2-8AEA-2E10AB6D0895}" dt="2023-08-13T20:30:34.971" v="71" actId="26606"/>
          <ac:spMkLst>
            <pc:docMk/>
            <pc:sldMk cId="0" sldId="276"/>
            <ac:spMk id="257" creationId="{A0BCEF11-98AA-4EF8-91CF-8146F647932B}"/>
          </ac:spMkLst>
        </pc:spChg>
        <pc:spChg chg="add">
          <ac:chgData name="Amanda Santos" userId="01e69cf81e64fcbe" providerId="LiveId" clId="{39E63DEB-DEA0-49E2-8AEA-2E10AB6D0895}" dt="2023-08-13T20:30:34.971" v="71" actId="26606"/>
          <ac:spMkLst>
            <pc:docMk/>
            <pc:sldMk cId="0" sldId="276"/>
            <ac:spMk id="261" creationId="{B2892C6A-FAAA-49A9-B836-6ECC4D48D7E8}"/>
          </ac:spMkLst>
        </pc:spChg>
        <pc:picChg chg="add del">
          <ac:chgData name="Amanda Santos" userId="01e69cf81e64fcbe" providerId="LiveId" clId="{39E63DEB-DEA0-49E2-8AEA-2E10AB6D0895}" dt="2023-08-13T20:49:10.220" v="121" actId="478"/>
          <ac:picMkLst>
            <pc:docMk/>
            <pc:sldMk cId="0" sldId="276"/>
            <ac:picMk id="239" creationId="{0223E045-CA62-633C-FFAA-939DCAD7000B}"/>
          </ac:picMkLst>
        </pc:picChg>
        <pc:picChg chg="add">
          <ac:chgData name="Amanda Santos" userId="01e69cf81e64fcbe" providerId="LiveId" clId="{39E63DEB-DEA0-49E2-8AEA-2E10AB6D0895}" dt="2023-08-13T20:30:34.971" v="71" actId="26606"/>
          <ac:picMkLst>
            <pc:docMk/>
            <pc:sldMk cId="0" sldId="276"/>
            <ac:picMk id="243" creationId="{01CFC1BB-C5B3-4479-9752-C53221627F91}"/>
          </ac:picMkLst>
        </pc:picChg>
        <pc:picChg chg="add">
          <ac:chgData name="Amanda Santos" userId="01e69cf81e64fcbe" providerId="LiveId" clId="{39E63DEB-DEA0-49E2-8AEA-2E10AB6D0895}" dt="2023-08-13T20:30:34.971" v="71" actId="26606"/>
          <ac:picMkLst>
            <pc:docMk/>
            <pc:sldMk cId="0" sldId="276"/>
            <ac:picMk id="245" creationId="{C56FCE19-3103-4473-A92E-E38D00FCD006}"/>
          </ac:picMkLst>
        </pc:picChg>
        <pc:picChg chg="add">
          <ac:chgData name="Amanda Santos" userId="01e69cf81e64fcbe" providerId="LiveId" clId="{39E63DEB-DEA0-49E2-8AEA-2E10AB6D0895}" dt="2023-08-13T20:30:34.971" v="71" actId="26606"/>
          <ac:picMkLst>
            <pc:docMk/>
            <pc:sldMk cId="0" sldId="276"/>
            <ac:picMk id="247" creationId="{E909C556-FC01-4870-ABC0-8D5C17BD0F3D}"/>
          </ac:picMkLst>
        </pc:picChg>
        <pc:picChg chg="add">
          <ac:chgData name="Amanda Santos" userId="01e69cf81e64fcbe" providerId="LiveId" clId="{39E63DEB-DEA0-49E2-8AEA-2E10AB6D0895}" dt="2023-08-13T20:30:34.971" v="71" actId="26606"/>
          <ac:picMkLst>
            <pc:docMk/>
            <pc:sldMk cId="0" sldId="276"/>
            <ac:picMk id="255" creationId="{A4D2D0F6-68B7-4A2F-B80D-B3AAC1F4DC24}"/>
          </ac:picMkLst>
        </pc:picChg>
        <pc:picChg chg="add">
          <ac:chgData name="Amanda Santos" userId="01e69cf81e64fcbe" providerId="LiveId" clId="{39E63DEB-DEA0-49E2-8AEA-2E10AB6D0895}" dt="2023-08-13T20:30:34.971" v="71" actId="26606"/>
          <ac:picMkLst>
            <pc:docMk/>
            <pc:sldMk cId="0" sldId="276"/>
            <ac:picMk id="259" creationId="{DB816C00-E2A2-4A28-A8CB-2E9E10E9FDF7}"/>
          </ac:picMkLst>
        </pc:picChg>
      </pc:sldChg>
      <pc:sldChg chg="del">
        <pc:chgData name="Amanda Santos" userId="01e69cf81e64fcbe" providerId="LiveId" clId="{39E63DEB-DEA0-49E2-8AEA-2E10AB6D0895}" dt="2023-08-13T20:26:04.751" v="22" actId="47"/>
        <pc:sldMkLst>
          <pc:docMk/>
          <pc:sldMk cId="0" sldId="277"/>
        </pc:sldMkLst>
      </pc:sldChg>
      <pc:sldChg chg="addSp delSp modSp del mod setBg">
        <pc:chgData name="Amanda Santos" userId="01e69cf81e64fcbe" providerId="LiveId" clId="{39E63DEB-DEA0-49E2-8AEA-2E10AB6D0895}" dt="2023-08-13T20:53:36.163" v="137" actId="47"/>
        <pc:sldMkLst>
          <pc:docMk/>
          <pc:sldMk cId="0" sldId="278"/>
        </pc:sldMkLst>
        <pc:spChg chg="del">
          <ac:chgData name="Amanda Santos" userId="01e69cf81e64fcbe" providerId="LiveId" clId="{39E63DEB-DEA0-49E2-8AEA-2E10AB6D0895}" dt="2023-08-13T20:30:45.942" v="74" actId="478"/>
          <ac:spMkLst>
            <pc:docMk/>
            <pc:sldMk cId="0" sldId="278"/>
            <ac:spMk id="250" creationId="{00000000-0000-0000-0000-000000000000}"/>
          </ac:spMkLst>
        </pc:spChg>
        <pc:spChg chg="mod">
          <ac:chgData name="Amanda Santos" userId="01e69cf81e64fcbe" providerId="LiveId" clId="{39E63DEB-DEA0-49E2-8AEA-2E10AB6D0895}" dt="2023-08-13T20:31:04.529" v="95" actId="26606"/>
          <ac:spMkLst>
            <pc:docMk/>
            <pc:sldMk cId="0" sldId="278"/>
            <ac:spMk id="251" creationId="{00000000-0000-0000-0000-000000000000}"/>
          </ac:spMkLst>
        </pc:spChg>
        <pc:spChg chg="del">
          <ac:chgData name="Amanda Santos" userId="01e69cf81e64fcbe" providerId="LiveId" clId="{39E63DEB-DEA0-49E2-8AEA-2E10AB6D0895}" dt="2023-08-13T20:30:44.490" v="73" actId="478"/>
          <ac:spMkLst>
            <pc:docMk/>
            <pc:sldMk cId="0" sldId="278"/>
            <ac:spMk id="252" creationId="{00000000-0000-0000-0000-000000000000}"/>
          </ac:spMkLst>
        </pc:spChg>
        <pc:spChg chg="del">
          <ac:chgData name="Amanda Santos" userId="01e69cf81e64fcbe" providerId="LiveId" clId="{39E63DEB-DEA0-49E2-8AEA-2E10AB6D0895}" dt="2023-08-13T20:30:40.253" v="72" actId="478"/>
          <ac:spMkLst>
            <pc:docMk/>
            <pc:sldMk cId="0" sldId="278"/>
            <ac:spMk id="253" creationId="{00000000-0000-0000-0000-000000000000}"/>
          </ac:spMkLst>
        </pc:spChg>
        <pc:spChg chg="add del">
          <ac:chgData name="Amanda Santos" userId="01e69cf81e64fcbe" providerId="LiveId" clId="{39E63DEB-DEA0-49E2-8AEA-2E10AB6D0895}" dt="2023-08-13T20:31:04.450" v="94" actId="26606"/>
          <ac:spMkLst>
            <pc:docMk/>
            <pc:sldMk cId="0" sldId="278"/>
            <ac:spMk id="263" creationId="{C6DB8A24-0DF2-4AB3-9191-C02AB6937C1F}"/>
          </ac:spMkLst>
        </pc:spChg>
        <pc:spChg chg="add del">
          <ac:chgData name="Amanda Santos" userId="01e69cf81e64fcbe" providerId="LiveId" clId="{39E63DEB-DEA0-49E2-8AEA-2E10AB6D0895}" dt="2023-08-13T20:31:04.450" v="94" actId="26606"/>
          <ac:spMkLst>
            <pc:docMk/>
            <pc:sldMk cId="0" sldId="278"/>
            <ac:spMk id="265" creationId="{6924F406-F250-4FCF-A28E-52F364A5AA1D}"/>
          </ac:spMkLst>
        </pc:spChg>
        <pc:spChg chg="add del">
          <ac:chgData name="Amanda Santos" userId="01e69cf81e64fcbe" providerId="LiveId" clId="{39E63DEB-DEA0-49E2-8AEA-2E10AB6D0895}" dt="2023-08-13T20:31:04.450" v="94" actId="26606"/>
          <ac:spMkLst>
            <pc:docMk/>
            <pc:sldMk cId="0" sldId="278"/>
            <ac:spMk id="271" creationId="{C493E730-2044-49B5-A022-B8D6F359343E}"/>
          </ac:spMkLst>
        </pc:spChg>
        <pc:spChg chg="add">
          <ac:chgData name="Amanda Santos" userId="01e69cf81e64fcbe" providerId="LiveId" clId="{39E63DEB-DEA0-49E2-8AEA-2E10AB6D0895}" dt="2023-08-13T20:31:04.529" v="95" actId="26606"/>
          <ac:spMkLst>
            <pc:docMk/>
            <pc:sldMk cId="0" sldId="278"/>
            <ac:spMk id="275" creationId="{B2892C6A-FAAA-49A9-B836-6ECC4D48D7E8}"/>
          </ac:spMkLst>
        </pc:spChg>
        <pc:spChg chg="add">
          <ac:chgData name="Amanda Santos" userId="01e69cf81e64fcbe" providerId="LiveId" clId="{39E63DEB-DEA0-49E2-8AEA-2E10AB6D0895}" dt="2023-08-13T20:31:04.529" v="95" actId="26606"/>
          <ac:spMkLst>
            <pc:docMk/>
            <pc:sldMk cId="0" sldId="278"/>
            <ac:spMk id="279" creationId="{C6DB8A24-0DF2-4AB3-9191-C02AB6937C1F}"/>
          </ac:spMkLst>
        </pc:spChg>
        <pc:spChg chg="add">
          <ac:chgData name="Amanda Santos" userId="01e69cf81e64fcbe" providerId="LiveId" clId="{39E63DEB-DEA0-49E2-8AEA-2E10AB6D0895}" dt="2023-08-13T20:31:04.529" v="95" actId="26606"/>
          <ac:spMkLst>
            <pc:docMk/>
            <pc:sldMk cId="0" sldId="278"/>
            <ac:spMk id="280" creationId="{6924F406-F250-4FCF-A28E-52F364A5AA1D}"/>
          </ac:spMkLst>
        </pc:spChg>
        <pc:spChg chg="add">
          <ac:chgData name="Amanda Santos" userId="01e69cf81e64fcbe" providerId="LiveId" clId="{39E63DEB-DEA0-49E2-8AEA-2E10AB6D0895}" dt="2023-08-13T20:31:04.529" v="95" actId="26606"/>
          <ac:spMkLst>
            <pc:docMk/>
            <pc:sldMk cId="0" sldId="278"/>
            <ac:spMk id="281" creationId="{17341052-73F2-435C-A1F0-70961D11B477}"/>
          </ac:spMkLst>
        </pc:spChg>
        <pc:spChg chg="add">
          <ac:chgData name="Amanda Santos" userId="01e69cf81e64fcbe" providerId="LiveId" clId="{39E63DEB-DEA0-49E2-8AEA-2E10AB6D0895}" dt="2023-08-13T20:31:04.529" v="95" actId="26606"/>
          <ac:spMkLst>
            <pc:docMk/>
            <pc:sldMk cId="0" sldId="278"/>
            <ac:spMk id="283" creationId="{A0BCEF11-98AA-4EF8-91CF-8146F647932B}"/>
          </ac:spMkLst>
        </pc:spChg>
        <pc:grpChg chg="add del">
          <ac:chgData name="Amanda Santos" userId="01e69cf81e64fcbe" providerId="LiveId" clId="{39E63DEB-DEA0-49E2-8AEA-2E10AB6D0895}" dt="2023-08-13T20:31:04.450" v="94" actId="26606"/>
          <ac:grpSpMkLst>
            <pc:docMk/>
            <pc:sldMk cId="0" sldId="278"/>
            <ac:grpSpMk id="267" creationId="{5B988D63-FA8B-436C-902E-E5005BC0492F}"/>
          </ac:grpSpMkLst>
        </pc:grpChg>
        <pc:picChg chg="add del">
          <ac:chgData name="Amanda Santos" userId="01e69cf81e64fcbe" providerId="LiveId" clId="{39E63DEB-DEA0-49E2-8AEA-2E10AB6D0895}" dt="2023-08-13T20:31:04.450" v="94" actId="26606"/>
          <ac:picMkLst>
            <pc:docMk/>
            <pc:sldMk cId="0" sldId="278"/>
            <ac:picMk id="254" creationId="{4C81BCF9-2D0E-CF97-B6FF-D24470B59E21}"/>
          </ac:picMkLst>
        </pc:picChg>
        <pc:picChg chg="add del">
          <ac:chgData name="Amanda Santos" userId="01e69cf81e64fcbe" providerId="LiveId" clId="{39E63DEB-DEA0-49E2-8AEA-2E10AB6D0895}" dt="2023-08-13T20:31:04.450" v="94" actId="26606"/>
          <ac:picMkLst>
            <pc:docMk/>
            <pc:sldMk cId="0" sldId="278"/>
            <ac:picMk id="257" creationId="{01CFC1BB-C5B3-4479-9752-C53221627F91}"/>
          </ac:picMkLst>
        </pc:picChg>
        <pc:picChg chg="add del">
          <ac:chgData name="Amanda Santos" userId="01e69cf81e64fcbe" providerId="LiveId" clId="{39E63DEB-DEA0-49E2-8AEA-2E10AB6D0895}" dt="2023-08-13T20:31:04.450" v="94" actId="26606"/>
          <ac:picMkLst>
            <pc:docMk/>
            <pc:sldMk cId="0" sldId="278"/>
            <ac:picMk id="259" creationId="{C56FCE19-3103-4473-A92E-E38D00FCD006}"/>
          </ac:picMkLst>
        </pc:picChg>
        <pc:picChg chg="add del">
          <ac:chgData name="Amanda Santos" userId="01e69cf81e64fcbe" providerId="LiveId" clId="{39E63DEB-DEA0-49E2-8AEA-2E10AB6D0895}" dt="2023-08-13T20:31:04.450" v="94" actId="26606"/>
          <ac:picMkLst>
            <pc:docMk/>
            <pc:sldMk cId="0" sldId="278"/>
            <ac:picMk id="261" creationId="{E909C556-FC01-4870-ABC0-8D5C17BD0F3D}"/>
          </ac:picMkLst>
        </pc:picChg>
        <pc:picChg chg="add">
          <ac:chgData name="Amanda Santos" userId="01e69cf81e64fcbe" providerId="LiveId" clId="{39E63DEB-DEA0-49E2-8AEA-2E10AB6D0895}" dt="2023-08-13T20:31:04.529" v="95" actId="26606"/>
          <ac:picMkLst>
            <pc:docMk/>
            <pc:sldMk cId="0" sldId="278"/>
            <ac:picMk id="269" creationId="{A4D2D0F6-68B7-4A2F-B80D-B3AAC1F4DC24}"/>
          </ac:picMkLst>
        </pc:picChg>
        <pc:picChg chg="add del">
          <ac:chgData name="Amanda Santos" userId="01e69cf81e64fcbe" providerId="LiveId" clId="{39E63DEB-DEA0-49E2-8AEA-2E10AB6D0895}" dt="2023-08-13T20:31:04.450" v="94" actId="26606"/>
          <ac:picMkLst>
            <pc:docMk/>
            <pc:sldMk cId="0" sldId="278"/>
            <ac:picMk id="273" creationId="{78976801-4346-4636-BA62-265C81DFE7C4}"/>
          </ac:picMkLst>
        </pc:picChg>
        <pc:picChg chg="add">
          <ac:chgData name="Amanda Santos" userId="01e69cf81e64fcbe" providerId="LiveId" clId="{39E63DEB-DEA0-49E2-8AEA-2E10AB6D0895}" dt="2023-08-13T20:31:04.529" v="95" actId="26606"/>
          <ac:picMkLst>
            <pc:docMk/>
            <pc:sldMk cId="0" sldId="278"/>
            <ac:picMk id="276" creationId="{01CFC1BB-C5B3-4479-9752-C53221627F91}"/>
          </ac:picMkLst>
        </pc:picChg>
        <pc:picChg chg="add">
          <ac:chgData name="Amanda Santos" userId="01e69cf81e64fcbe" providerId="LiveId" clId="{39E63DEB-DEA0-49E2-8AEA-2E10AB6D0895}" dt="2023-08-13T20:31:04.529" v="95" actId="26606"/>
          <ac:picMkLst>
            <pc:docMk/>
            <pc:sldMk cId="0" sldId="278"/>
            <ac:picMk id="277" creationId="{C56FCE19-3103-4473-A92E-E38D00FCD006}"/>
          </ac:picMkLst>
        </pc:picChg>
        <pc:picChg chg="add">
          <ac:chgData name="Amanda Santos" userId="01e69cf81e64fcbe" providerId="LiveId" clId="{39E63DEB-DEA0-49E2-8AEA-2E10AB6D0895}" dt="2023-08-13T20:31:04.529" v="95" actId="26606"/>
          <ac:picMkLst>
            <pc:docMk/>
            <pc:sldMk cId="0" sldId="278"/>
            <ac:picMk id="278" creationId="{E909C556-FC01-4870-ABC0-8D5C17BD0F3D}"/>
          </ac:picMkLst>
        </pc:picChg>
        <pc:picChg chg="add">
          <ac:chgData name="Amanda Santos" userId="01e69cf81e64fcbe" providerId="LiveId" clId="{39E63DEB-DEA0-49E2-8AEA-2E10AB6D0895}" dt="2023-08-13T20:31:04.529" v="95" actId="26606"/>
          <ac:picMkLst>
            <pc:docMk/>
            <pc:sldMk cId="0" sldId="278"/>
            <ac:picMk id="282" creationId="{9780E46D-4A2C-1BFF-6314-C622D0E1D0CE}"/>
          </ac:picMkLst>
        </pc:picChg>
        <pc:picChg chg="add">
          <ac:chgData name="Amanda Santos" userId="01e69cf81e64fcbe" providerId="LiveId" clId="{39E63DEB-DEA0-49E2-8AEA-2E10AB6D0895}" dt="2023-08-13T20:31:04.529" v="95" actId="26606"/>
          <ac:picMkLst>
            <pc:docMk/>
            <pc:sldMk cId="0" sldId="278"/>
            <ac:picMk id="284" creationId="{DB816C00-E2A2-4A28-A8CB-2E9E10E9FDF7}"/>
          </ac:picMkLst>
        </pc:picChg>
      </pc:sldChg>
      <pc:sldChg chg="del">
        <pc:chgData name="Amanda Santos" userId="01e69cf81e64fcbe" providerId="LiveId" clId="{39E63DEB-DEA0-49E2-8AEA-2E10AB6D0895}" dt="2023-08-13T20:25:49.391" v="20" actId="47"/>
        <pc:sldMkLst>
          <pc:docMk/>
          <pc:sldMk cId="0" sldId="279"/>
        </pc:sldMkLst>
      </pc:sldChg>
      <pc:sldChg chg="addSp modSp mod setBg modAnim">
        <pc:chgData name="Amanda Santos" userId="01e69cf81e64fcbe" providerId="LiveId" clId="{39E63DEB-DEA0-49E2-8AEA-2E10AB6D0895}" dt="2023-08-15T20:49:03.060" v="161"/>
        <pc:sldMkLst>
          <pc:docMk/>
          <pc:sldMk cId="0" sldId="280"/>
        </pc:sldMkLst>
        <pc:spChg chg="mod ord">
          <ac:chgData name="Amanda Santos" userId="01e69cf81e64fcbe" providerId="LiveId" clId="{39E63DEB-DEA0-49E2-8AEA-2E10AB6D0895}" dt="2023-08-13T20:31:14.857" v="96" actId="26606"/>
          <ac:spMkLst>
            <pc:docMk/>
            <pc:sldMk cId="0" sldId="280"/>
            <ac:spMk id="266" creationId="{00000000-0000-0000-0000-000000000000}"/>
          </ac:spMkLst>
        </pc:spChg>
        <pc:spChg chg="mod">
          <ac:chgData name="Amanda Santos" userId="01e69cf81e64fcbe" providerId="LiveId" clId="{39E63DEB-DEA0-49E2-8AEA-2E10AB6D0895}" dt="2023-08-13T20:31:14.857" v="96" actId="26606"/>
          <ac:spMkLst>
            <pc:docMk/>
            <pc:sldMk cId="0" sldId="280"/>
            <ac:spMk id="267" creationId="{00000000-0000-0000-0000-000000000000}"/>
          </ac:spMkLst>
        </pc:spChg>
        <pc:spChg chg="mod">
          <ac:chgData name="Amanda Santos" userId="01e69cf81e64fcbe" providerId="LiveId" clId="{39E63DEB-DEA0-49E2-8AEA-2E10AB6D0895}" dt="2023-08-13T20:31:14.857" v="96" actId="26606"/>
          <ac:spMkLst>
            <pc:docMk/>
            <pc:sldMk cId="0" sldId="280"/>
            <ac:spMk id="268" creationId="{00000000-0000-0000-0000-000000000000}"/>
          </ac:spMkLst>
        </pc:spChg>
        <pc:spChg chg="add">
          <ac:chgData name="Amanda Santos" userId="01e69cf81e64fcbe" providerId="LiveId" clId="{39E63DEB-DEA0-49E2-8AEA-2E10AB6D0895}" dt="2023-08-13T20:31:14.857" v="96" actId="26606"/>
          <ac:spMkLst>
            <pc:docMk/>
            <pc:sldMk cId="0" sldId="280"/>
            <ac:spMk id="280" creationId="{C6DB8A24-0DF2-4AB3-9191-C02AB6937C1F}"/>
          </ac:spMkLst>
        </pc:spChg>
        <pc:spChg chg="add">
          <ac:chgData name="Amanda Santos" userId="01e69cf81e64fcbe" providerId="LiveId" clId="{39E63DEB-DEA0-49E2-8AEA-2E10AB6D0895}" dt="2023-08-13T20:31:14.857" v="96" actId="26606"/>
          <ac:spMkLst>
            <pc:docMk/>
            <pc:sldMk cId="0" sldId="280"/>
            <ac:spMk id="282" creationId="{6924F406-F250-4FCF-A28E-52F364A5AA1D}"/>
          </ac:spMkLst>
        </pc:spChg>
        <pc:spChg chg="add">
          <ac:chgData name="Amanda Santos" userId="01e69cf81e64fcbe" providerId="LiveId" clId="{39E63DEB-DEA0-49E2-8AEA-2E10AB6D0895}" dt="2023-08-13T20:31:14.857" v="96" actId="26606"/>
          <ac:spMkLst>
            <pc:docMk/>
            <pc:sldMk cId="0" sldId="280"/>
            <ac:spMk id="288" creationId="{C493E730-2044-49B5-A022-B8D6F359343E}"/>
          </ac:spMkLst>
        </pc:spChg>
        <pc:grpChg chg="add">
          <ac:chgData name="Amanda Santos" userId="01e69cf81e64fcbe" providerId="LiveId" clId="{39E63DEB-DEA0-49E2-8AEA-2E10AB6D0895}" dt="2023-08-13T20:31:14.857" v="96" actId="26606"/>
          <ac:grpSpMkLst>
            <pc:docMk/>
            <pc:sldMk cId="0" sldId="280"/>
            <ac:grpSpMk id="284" creationId="{5B988D63-FA8B-436C-902E-E5005BC0492F}"/>
          </ac:grpSpMkLst>
        </pc:grpChg>
        <pc:picChg chg="add mod">
          <ac:chgData name="Amanda Santos" userId="01e69cf81e64fcbe" providerId="LiveId" clId="{39E63DEB-DEA0-49E2-8AEA-2E10AB6D0895}" dt="2023-08-15T20:49:03.060" v="161"/>
          <ac:picMkLst>
            <pc:docMk/>
            <pc:sldMk cId="0" sldId="280"/>
            <ac:picMk id="6" creationId="{7322BF9E-02C7-1207-3B54-19F8C02B7EC4}"/>
          </ac:picMkLst>
        </pc:picChg>
        <pc:picChg chg="mod ord">
          <ac:chgData name="Amanda Santos" userId="01e69cf81e64fcbe" providerId="LiveId" clId="{39E63DEB-DEA0-49E2-8AEA-2E10AB6D0895}" dt="2023-08-13T20:31:14.857" v="96" actId="26606"/>
          <ac:picMkLst>
            <pc:docMk/>
            <pc:sldMk cId="0" sldId="280"/>
            <ac:picMk id="269" creationId="{00000000-0000-0000-0000-000000000000}"/>
          </ac:picMkLst>
        </pc:picChg>
        <pc:picChg chg="add">
          <ac:chgData name="Amanda Santos" userId="01e69cf81e64fcbe" providerId="LiveId" clId="{39E63DEB-DEA0-49E2-8AEA-2E10AB6D0895}" dt="2023-08-13T20:31:14.857" v="96" actId="26606"/>
          <ac:picMkLst>
            <pc:docMk/>
            <pc:sldMk cId="0" sldId="280"/>
            <ac:picMk id="274" creationId="{01CFC1BB-C5B3-4479-9752-C53221627F91}"/>
          </ac:picMkLst>
        </pc:picChg>
        <pc:picChg chg="add">
          <ac:chgData name="Amanda Santos" userId="01e69cf81e64fcbe" providerId="LiveId" clId="{39E63DEB-DEA0-49E2-8AEA-2E10AB6D0895}" dt="2023-08-13T20:31:14.857" v="96" actId="26606"/>
          <ac:picMkLst>
            <pc:docMk/>
            <pc:sldMk cId="0" sldId="280"/>
            <ac:picMk id="276" creationId="{C56FCE19-3103-4473-A92E-E38D00FCD006}"/>
          </ac:picMkLst>
        </pc:picChg>
        <pc:picChg chg="add">
          <ac:chgData name="Amanda Santos" userId="01e69cf81e64fcbe" providerId="LiveId" clId="{39E63DEB-DEA0-49E2-8AEA-2E10AB6D0895}" dt="2023-08-13T20:31:14.857" v="96" actId="26606"/>
          <ac:picMkLst>
            <pc:docMk/>
            <pc:sldMk cId="0" sldId="280"/>
            <ac:picMk id="278" creationId="{E909C556-FC01-4870-ABC0-8D5C17BD0F3D}"/>
          </ac:picMkLst>
        </pc:picChg>
        <pc:picChg chg="add">
          <ac:chgData name="Amanda Santos" userId="01e69cf81e64fcbe" providerId="LiveId" clId="{39E63DEB-DEA0-49E2-8AEA-2E10AB6D0895}" dt="2023-08-13T20:31:14.857" v="96" actId="26606"/>
          <ac:picMkLst>
            <pc:docMk/>
            <pc:sldMk cId="0" sldId="280"/>
            <ac:picMk id="290" creationId="{78976801-4346-4636-BA62-265C81DFE7C4}"/>
          </ac:picMkLst>
        </pc:picChg>
      </pc:sldChg>
      <pc:sldChg chg="addSp modSp del">
        <pc:chgData name="Amanda Santos" userId="01e69cf81e64fcbe" providerId="LiveId" clId="{39E63DEB-DEA0-49E2-8AEA-2E10AB6D0895}" dt="2023-08-15T20:49:03.060" v="161"/>
        <pc:sldMkLst>
          <pc:docMk/>
          <pc:sldMk cId="2354517698" sldId="281"/>
        </pc:sldMkLst>
        <pc:picChg chg="add mod">
          <ac:chgData name="Amanda Santos" userId="01e69cf81e64fcbe" providerId="LiveId" clId="{39E63DEB-DEA0-49E2-8AEA-2E10AB6D0895}" dt="2023-08-15T20:49:03.060" v="161"/>
          <ac:picMkLst>
            <pc:docMk/>
            <pc:sldMk cId="2354517698" sldId="281"/>
            <ac:picMk id="7" creationId="{1F4346AC-5F1D-6A8A-BE81-0CDB06AFCBED}"/>
          </ac:picMkLst>
        </pc:picChg>
      </pc:sldChg>
      <pc:sldChg chg="addSp modSp new mod setBg modAnim">
        <pc:chgData name="Amanda Santos" userId="01e69cf81e64fcbe" providerId="LiveId" clId="{39E63DEB-DEA0-49E2-8AEA-2E10AB6D0895}" dt="2023-08-13T20:56:33.117" v="157"/>
        <pc:sldMkLst>
          <pc:docMk/>
          <pc:sldMk cId="2354517698" sldId="281"/>
        </pc:sldMkLst>
        <pc:spChg chg="add mod">
          <ac:chgData name="Amanda Santos" userId="01e69cf81e64fcbe" providerId="LiveId" clId="{39E63DEB-DEA0-49E2-8AEA-2E10AB6D0895}" dt="2023-08-13T20:36:17.569" v="108" actId="26606"/>
          <ac:spMkLst>
            <pc:docMk/>
            <pc:sldMk cId="2354517698" sldId="281"/>
            <ac:spMk id="3" creationId="{ADF6EB98-109C-A969-014C-76E2E0B767B2}"/>
          </ac:spMkLst>
        </pc:spChg>
        <pc:spChg chg="add">
          <ac:chgData name="Amanda Santos" userId="01e69cf81e64fcbe" providerId="LiveId" clId="{39E63DEB-DEA0-49E2-8AEA-2E10AB6D0895}" dt="2023-08-13T20:36:17.569" v="108" actId="26606"/>
          <ac:spMkLst>
            <pc:docMk/>
            <pc:sldMk cId="2354517698" sldId="281"/>
            <ac:spMk id="15" creationId="{C6DB8A24-0DF2-4AB3-9191-C02AB6937C1F}"/>
          </ac:spMkLst>
        </pc:spChg>
        <pc:spChg chg="add">
          <ac:chgData name="Amanda Santos" userId="01e69cf81e64fcbe" providerId="LiveId" clId="{39E63DEB-DEA0-49E2-8AEA-2E10AB6D0895}" dt="2023-08-13T20:36:17.569" v="108" actId="26606"/>
          <ac:spMkLst>
            <pc:docMk/>
            <pc:sldMk cId="2354517698" sldId="281"/>
            <ac:spMk id="17" creationId="{6924F406-F250-4FCF-A28E-52F364A5AA1D}"/>
          </ac:spMkLst>
        </pc:spChg>
        <pc:spChg chg="add">
          <ac:chgData name="Amanda Santos" userId="01e69cf81e64fcbe" providerId="LiveId" clId="{39E63DEB-DEA0-49E2-8AEA-2E10AB6D0895}" dt="2023-08-13T20:36:17.569" v="108" actId="26606"/>
          <ac:spMkLst>
            <pc:docMk/>
            <pc:sldMk cId="2354517698" sldId="281"/>
            <ac:spMk id="23" creationId="{C493E730-2044-49B5-A022-B8D6F359343E}"/>
          </ac:spMkLst>
        </pc:spChg>
        <pc:grpChg chg="add">
          <ac:chgData name="Amanda Santos" userId="01e69cf81e64fcbe" providerId="LiveId" clId="{39E63DEB-DEA0-49E2-8AEA-2E10AB6D0895}" dt="2023-08-13T20:36:17.569" v="108" actId="26606"/>
          <ac:grpSpMkLst>
            <pc:docMk/>
            <pc:sldMk cId="2354517698" sldId="281"/>
            <ac:grpSpMk id="19" creationId="{5B988D63-FA8B-436C-902E-E5005BC0492F}"/>
          </ac:grpSpMkLst>
        </pc:grpChg>
        <pc:picChg chg="add">
          <ac:chgData name="Amanda Santos" userId="01e69cf81e64fcbe" providerId="LiveId" clId="{39E63DEB-DEA0-49E2-8AEA-2E10AB6D0895}" dt="2023-08-13T20:36:17.569" v="108" actId="26606"/>
          <ac:picMkLst>
            <pc:docMk/>
            <pc:sldMk cId="2354517698" sldId="281"/>
            <ac:picMk id="5" creationId="{82F23C61-0A6B-5C3A-33CA-DEE38D976612}"/>
          </ac:picMkLst>
        </pc:picChg>
        <pc:picChg chg="add">
          <ac:chgData name="Amanda Santos" userId="01e69cf81e64fcbe" providerId="LiveId" clId="{39E63DEB-DEA0-49E2-8AEA-2E10AB6D0895}" dt="2023-08-13T20:36:17.569" v="108" actId="26606"/>
          <ac:picMkLst>
            <pc:docMk/>
            <pc:sldMk cId="2354517698" sldId="281"/>
            <ac:picMk id="9" creationId="{01CFC1BB-C5B3-4479-9752-C53221627F91}"/>
          </ac:picMkLst>
        </pc:picChg>
        <pc:picChg chg="add">
          <ac:chgData name="Amanda Santos" userId="01e69cf81e64fcbe" providerId="LiveId" clId="{39E63DEB-DEA0-49E2-8AEA-2E10AB6D0895}" dt="2023-08-13T20:36:17.569" v="108" actId="26606"/>
          <ac:picMkLst>
            <pc:docMk/>
            <pc:sldMk cId="2354517698" sldId="281"/>
            <ac:picMk id="11" creationId="{C56FCE19-3103-4473-A92E-E38D00FCD006}"/>
          </ac:picMkLst>
        </pc:picChg>
        <pc:picChg chg="add">
          <ac:chgData name="Amanda Santos" userId="01e69cf81e64fcbe" providerId="LiveId" clId="{39E63DEB-DEA0-49E2-8AEA-2E10AB6D0895}" dt="2023-08-13T20:36:17.569" v="108" actId="26606"/>
          <ac:picMkLst>
            <pc:docMk/>
            <pc:sldMk cId="2354517698" sldId="281"/>
            <ac:picMk id="13" creationId="{E909C556-FC01-4870-ABC0-8D5C17BD0F3D}"/>
          </ac:picMkLst>
        </pc:picChg>
        <pc:picChg chg="add">
          <ac:chgData name="Amanda Santos" userId="01e69cf81e64fcbe" providerId="LiveId" clId="{39E63DEB-DEA0-49E2-8AEA-2E10AB6D0895}" dt="2023-08-13T20:36:17.569" v="108" actId="26606"/>
          <ac:picMkLst>
            <pc:docMk/>
            <pc:sldMk cId="2354517698" sldId="281"/>
            <ac:picMk id="25" creationId="{78976801-4346-4636-BA62-265C81DFE7C4}"/>
          </ac:picMkLst>
        </pc:picChg>
      </pc:sldChg>
      <pc:sldChg chg="addSp modSp new mod setBg modAnim">
        <pc:chgData name="Amanda Santos" userId="01e69cf81e64fcbe" providerId="LiveId" clId="{39E63DEB-DEA0-49E2-8AEA-2E10AB6D0895}" dt="2023-08-15T20:49:03.060" v="161"/>
        <pc:sldMkLst>
          <pc:docMk/>
          <pc:sldMk cId="1017416308" sldId="282"/>
        </pc:sldMkLst>
        <pc:spChg chg="add mod">
          <ac:chgData name="Amanda Santos" userId="01e69cf81e64fcbe" providerId="LiveId" clId="{39E63DEB-DEA0-49E2-8AEA-2E10AB6D0895}" dt="2023-08-13T20:51:20.600" v="134" actId="26606"/>
          <ac:spMkLst>
            <pc:docMk/>
            <pc:sldMk cId="1017416308" sldId="282"/>
            <ac:spMk id="3" creationId="{32B88CE3-DA57-1DBD-6207-F7CF9EC084A6}"/>
          </ac:spMkLst>
        </pc:spChg>
        <pc:spChg chg="add">
          <ac:chgData name="Amanda Santos" userId="01e69cf81e64fcbe" providerId="LiveId" clId="{39E63DEB-DEA0-49E2-8AEA-2E10AB6D0895}" dt="2023-08-13T20:51:20.600" v="134" actId="26606"/>
          <ac:spMkLst>
            <pc:docMk/>
            <pc:sldMk cId="1017416308" sldId="282"/>
            <ac:spMk id="16" creationId="{6478287C-E119-4E9C-95B0-518478BD9D07}"/>
          </ac:spMkLst>
        </pc:spChg>
        <pc:spChg chg="add">
          <ac:chgData name="Amanda Santos" userId="01e69cf81e64fcbe" providerId="LiveId" clId="{39E63DEB-DEA0-49E2-8AEA-2E10AB6D0895}" dt="2023-08-13T20:51:20.600" v="134" actId="26606"/>
          <ac:spMkLst>
            <pc:docMk/>
            <pc:sldMk cId="1017416308" sldId="282"/>
            <ac:spMk id="18" creationId="{EA4A294F-6D36-425B-8632-27FD6A284D09}"/>
          </ac:spMkLst>
        </pc:spChg>
        <pc:spChg chg="add">
          <ac:chgData name="Amanda Santos" userId="01e69cf81e64fcbe" providerId="LiveId" clId="{39E63DEB-DEA0-49E2-8AEA-2E10AB6D0895}" dt="2023-08-13T20:51:20.600" v="134" actId="26606"/>
          <ac:spMkLst>
            <pc:docMk/>
            <pc:sldMk cId="1017416308" sldId="282"/>
            <ac:spMk id="20" creationId="{3FECAD23-900F-4F1B-A441-6A68749F88D4}"/>
          </ac:spMkLst>
        </pc:spChg>
        <pc:spChg chg="add">
          <ac:chgData name="Amanda Santos" userId="01e69cf81e64fcbe" providerId="LiveId" clId="{39E63DEB-DEA0-49E2-8AEA-2E10AB6D0895}" dt="2023-08-13T20:51:20.600" v="134" actId="26606"/>
          <ac:spMkLst>
            <pc:docMk/>
            <pc:sldMk cId="1017416308" sldId="282"/>
            <ac:spMk id="24" creationId="{8A233090-6C39-4F59-8A0F-86F011A7EEEB}"/>
          </ac:spMkLst>
        </pc:spChg>
        <pc:spChg chg="add">
          <ac:chgData name="Amanda Santos" userId="01e69cf81e64fcbe" providerId="LiveId" clId="{39E63DEB-DEA0-49E2-8AEA-2E10AB6D0895}" dt="2023-08-13T20:51:20.600" v="134" actId="26606"/>
          <ac:spMkLst>
            <pc:docMk/>
            <pc:sldMk cId="1017416308" sldId="282"/>
            <ac:spMk id="26" creationId="{484DCAA0-4BF1-4FB9-97BA-D6BA630419A0}"/>
          </ac:spMkLst>
        </pc:spChg>
        <pc:picChg chg="add mod">
          <ac:chgData name="Amanda Santos" userId="01e69cf81e64fcbe" providerId="LiveId" clId="{39E63DEB-DEA0-49E2-8AEA-2E10AB6D0895}" dt="2023-08-15T20:49:03.060" v="161"/>
          <ac:picMkLst>
            <pc:docMk/>
            <pc:sldMk cId="1017416308" sldId="282"/>
            <ac:picMk id="6" creationId="{92E004EA-65CC-B3A4-ADE7-DE382D2FC5CC}"/>
          </ac:picMkLst>
        </pc:picChg>
        <pc:picChg chg="add">
          <ac:chgData name="Amanda Santos" userId="01e69cf81e64fcbe" providerId="LiveId" clId="{39E63DEB-DEA0-49E2-8AEA-2E10AB6D0895}" dt="2023-08-13T20:51:20.600" v="134" actId="26606"/>
          <ac:picMkLst>
            <pc:docMk/>
            <pc:sldMk cId="1017416308" sldId="282"/>
            <ac:picMk id="7" creationId="{6F05E0C7-2F90-18E5-CE85-8EC64B57F1C3}"/>
          </ac:picMkLst>
        </pc:picChg>
        <pc:picChg chg="add">
          <ac:chgData name="Amanda Santos" userId="01e69cf81e64fcbe" providerId="LiveId" clId="{39E63DEB-DEA0-49E2-8AEA-2E10AB6D0895}" dt="2023-08-13T20:51:20.600" v="134" actId="26606"/>
          <ac:picMkLst>
            <pc:docMk/>
            <pc:sldMk cId="1017416308" sldId="282"/>
            <ac:picMk id="10" creationId="{5321D838-2C7E-4177-9DD3-DAC78324A2B2}"/>
          </ac:picMkLst>
        </pc:picChg>
        <pc:picChg chg="add">
          <ac:chgData name="Amanda Santos" userId="01e69cf81e64fcbe" providerId="LiveId" clId="{39E63DEB-DEA0-49E2-8AEA-2E10AB6D0895}" dt="2023-08-13T20:51:20.600" v="134" actId="26606"/>
          <ac:picMkLst>
            <pc:docMk/>
            <pc:sldMk cId="1017416308" sldId="282"/>
            <ac:picMk id="12" creationId="{224C28B3-E902-49D1-98A0-582D277A0E00}"/>
          </ac:picMkLst>
        </pc:picChg>
        <pc:picChg chg="add">
          <ac:chgData name="Amanda Santos" userId="01e69cf81e64fcbe" providerId="LiveId" clId="{39E63DEB-DEA0-49E2-8AEA-2E10AB6D0895}" dt="2023-08-13T20:51:20.600" v="134" actId="26606"/>
          <ac:picMkLst>
            <pc:docMk/>
            <pc:sldMk cId="1017416308" sldId="282"/>
            <ac:picMk id="14" creationId="{F3A6C14C-E755-4A02-821B-6EA2D4C9F20D}"/>
          </ac:picMkLst>
        </pc:picChg>
        <pc:picChg chg="add">
          <ac:chgData name="Amanda Santos" userId="01e69cf81e64fcbe" providerId="LiveId" clId="{39E63DEB-DEA0-49E2-8AEA-2E10AB6D0895}" dt="2023-08-13T20:51:20.600" v="134" actId="26606"/>
          <ac:picMkLst>
            <pc:docMk/>
            <pc:sldMk cId="1017416308" sldId="282"/>
            <ac:picMk id="22" creationId="{57943801-CAEC-4F98-9332-2A4D9128463E}"/>
          </ac:picMkLst>
        </pc:picChg>
        <pc:picChg chg="add">
          <ac:chgData name="Amanda Santos" userId="01e69cf81e64fcbe" providerId="LiveId" clId="{39E63DEB-DEA0-49E2-8AEA-2E10AB6D0895}" dt="2023-08-13T20:51:20.600" v="134" actId="26606"/>
          <ac:picMkLst>
            <pc:docMk/>
            <pc:sldMk cId="1017416308" sldId="282"/>
            <ac:picMk id="28" creationId="{9BC2FEA5-B399-458A-8393-E06CE40DB89C}"/>
          </ac:picMkLst>
        </pc:picChg>
      </pc:sldChg>
      <pc:sldMasterChg chg="delSldLayout">
        <pc:chgData name="Amanda Santos" userId="01e69cf81e64fcbe" providerId="LiveId" clId="{39E63DEB-DEA0-49E2-8AEA-2E10AB6D0895}" dt="2023-08-13T20:25:53.768" v="21" actId="47"/>
        <pc:sldMasterMkLst>
          <pc:docMk/>
          <pc:sldMasterMk cId="0" sldId="2147483648"/>
        </pc:sldMasterMkLst>
        <pc:sldLayoutChg chg="del">
          <pc:chgData name="Amanda Santos" userId="01e69cf81e64fcbe" providerId="LiveId" clId="{39E63DEB-DEA0-49E2-8AEA-2E10AB6D0895}" dt="2023-08-13T20:25:53.768" v="21" actId="47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44a1778c1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gc44a1778c1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44a1778c1_0_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gc44a1778c1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c44a1778c1_0_1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gc44a1778c1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db314f81b1_0_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gdb314f81b1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db6800dfc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gdb6800dfc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db6800dfc1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" name="Google Shape;126;gdb6800dfc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db6800dfc1_0_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" name="Google Shape;150;gdb6800dfc1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db6800dfc1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gdb6800dfc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db6800dfc1_0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4" name="Google Shape;164;gdb6800dfc1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db6800dfc1_0_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0" name="Google Shape;210;gdb6800dfc1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db6800dfc1_0_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5" name="Google Shape;195;gdb6800dfc1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db6800dfc1_0_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6" name="Google Shape;226;gdb6800dfc1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c44a1778c1_0_7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4" name="Google Shape;264;gc44a1778c1_0_7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2138"/>
            <a:ext cx="6726063" cy="20695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4"/>
            <a:ext cx="2307831" cy="2077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1942559"/>
            <a:ext cx="6726064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1942559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1" y="2050282"/>
            <a:ext cx="6108101" cy="1029803"/>
          </a:xfrm>
        </p:spPr>
        <p:txBody>
          <a:bodyPr anchor="b">
            <a:noAutofit/>
          </a:bodyPr>
          <a:lstStyle>
            <a:lvl1pPr algn="r">
              <a:defRPr sz="40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3295530"/>
            <a:ext cx="6108101" cy="838265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1510" y="2062753"/>
            <a:ext cx="878916" cy="101733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3830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8881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651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8" y="3065926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0447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69" y="20447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2152421"/>
            <a:ext cx="7210395" cy="818091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2" y="3174129"/>
            <a:ext cx="7210395" cy="1278013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7092" y="215242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308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240" y="1752655"/>
            <a:ext cx="3523769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5592" y="1752655"/>
            <a:ext cx="3525044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150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564922"/>
            <a:ext cx="7210397" cy="81070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63" y="1752655"/>
            <a:ext cx="3354245" cy="51985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42" y="2272507"/>
            <a:ext cx="3523766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5116" y="1752655"/>
            <a:ext cx="3355521" cy="51905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5593" y="2272507"/>
            <a:ext cx="3525044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7000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666981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741580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564920"/>
            <a:ext cx="7210394" cy="81070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1752655"/>
            <a:ext cx="4206252" cy="269948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1" y="1752654"/>
            <a:ext cx="2842559" cy="2699488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3414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3" y="564921"/>
            <a:ext cx="7210393" cy="810704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1250" y="1752656"/>
            <a:ext cx="4069387" cy="2699484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1752655"/>
            <a:ext cx="2907192" cy="269948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360868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3533713"/>
            <a:ext cx="7210394" cy="339788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0242" y="457198"/>
            <a:ext cx="7210394" cy="2692181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39" y="3877188"/>
            <a:ext cx="7210397" cy="46722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48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467542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457198"/>
            <a:ext cx="7210394" cy="2694563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71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70414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92" y="457199"/>
            <a:ext cx="6539158" cy="2277046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51717" y="2740034"/>
            <a:ext cx="611743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  <p:sp>
        <p:nvSpPr>
          <p:cNvPr id="16" name="TextBox 15"/>
          <p:cNvSpPr txBox="1"/>
          <p:nvPr/>
        </p:nvSpPr>
        <p:spPr>
          <a:xfrm>
            <a:off x="437679" y="56108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7107" y="227514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690482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39" y="3533712"/>
            <a:ext cx="7210397" cy="44140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0" y="3975112"/>
            <a:ext cx="7210397" cy="376691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148230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01917" y="564921"/>
            <a:ext cx="7218720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95709" y="1752655"/>
            <a:ext cx="2302526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0241" y="2267005"/>
            <a:ext cx="2287277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7019" y="1752655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59103" y="2267005"/>
            <a:ext cx="2297430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18117" y="1752655"/>
            <a:ext cx="230251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18117" y="2267005"/>
            <a:ext cx="2302519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66624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0242" y="564921"/>
            <a:ext cx="7210395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0239" y="3223127"/>
            <a:ext cx="228727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0239" y="1752655"/>
            <a:ext cx="228727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0239" y="3655324"/>
            <a:ext cx="2287279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59103" y="3223127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59103" y="1752655"/>
            <a:ext cx="2297430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58088" y="3655323"/>
            <a:ext cx="2300473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23009" y="3223127"/>
            <a:ext cx="22976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423008" y="1752655"/>
            <a:ext cx="229762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422915" y="3655321"/>
            <a:ext cx="2300672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29697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735348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6087155" y="1402046"/>
            <a:ext cx="3830241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7401152" y="4029302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96923" y="457198"/>
            <a:ext cx="805352" cy="326532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457198"/>
            <a:ext cx="6652503" cy="399494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05344" y="4452141"/>
            <a:ext cx="2057400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4452141"/>
            <a:ext cx="4595104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3163" y="4048975"/>
            <a:ext cx="865613" cy="818092"/>
          </a:xfrm>
        </p:spPr>
        <p:txBody>
          <a:bodyPr anchor="t"/>
          <a:lstStyle>
            <a:lvl1pPr algn="ctr"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922304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241" y="564921"/>
            <a:ext cx="7210396" cy="810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1" y="1752655"/>
            <a:ext cx="7210396" cy="2699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3236" y="4452141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241" y="4452141"/>
            <a:ext cx="515299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7092" y="564921"/>
            <a:ext cx="865613" cy="818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94843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.m4a"/><Relationship Id="rId7" Type="http://schemas.openxmlformats.org/officeDocument/2006/relationships/image" Target="../media/image2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audio" Target="../media/media5.m4a"/><Relationship Id="rId7" Type="http://schemas.openxmlformats.org/officeDocument/2006/relationships/image" Target="../media/image3.png"/><Relationship Id="rId2" Type="http://schemas.microsoft.com/office/2007/relationships/media" Target="../media/media5.m4a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6.m4a"/><Relationship Id="rId7" Type="http://schemas.openxmlformats.org/officeDocument/2006/relationships/image" Target="../media/image2.png"/><Relationship Id="rId2" Type="http://schemas.microsoft.com/office/2007/relationships/media" Target="../media/media6.m4a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5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5.png"/><Relationship Id="rId2" Type="http://schemas.microsoft.com/office/2007/relationships/media" Target="../media/media7.m4a"/><Relationship Id="rId1" Type="http://schemas.openxmlformats.org/officeDocument/2006/relationships/tags" Target="../tags/tag7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8.m4a"/><Relationship Id="rId7" Type="http://schemas.openxmlformats.org/officeDocument/2006/relationships/image" Target="../media/image2.png"/><Relationship Id="rId2" Type="http://schemas.microsoft.com/office/2007/relationships/media" Target="../media/media8.m4a"/><Relationship Id="rId1" Type="http://schemas.openxmlformats.org/officeDocument/2006/relationships/tags" Target="../tags/tag8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9.m4a"/><Relationship Id="rId7" Type="http://schemas.openxmlformats.org/officeDocument/2006/relationships/image" Target="../media/image2.png"/><Relationship Id="rId2" Type="http://schemas.microsoft.com/office/2007/relationships/media" Target="../media/media9.m4a"/><Relationship Id="rId1" Type="http://schemas.openxmlformats.org/officeDocument/2006/relationships/tags" Target="../tags/tag9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8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7" Type="http://schemas.openxmlformats.org/officeDocument/2006/relationships/image" Target="../media/image5.png"/><Relationship Id="rId2" Type="http://schemas.microsoft.com/office/2007/relationships/media" Target="../media/media10.m4a"/><Relationship Id="rId1" Type="http://schemas.openxmlformats.org/officeDocument/2006/relationships/tags" Target="../tags/tag10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11.m4a"/><Relationship Id="rId7" Type="http://schemas.openxmlformats.org/officeDocument/2006/relationships/image" Target="../media/image3.png"/><Relationship Id="rId2" Type="http://schemas.microsoft.com/office/2007/relationships/media" Target="../media/media11.m4a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12.m4a"/><Relationship Id="rId7" Type="http://schemas.openxmlformats.org/officeDocument/2006/relationships/image" Target="../media/image2.png"/><Relationship Id="rId2" Type="http://schemas.openxmlformats.org/officeDocument/2006/relationships/audio" Target="NULL" TargetMode="External"/><Relationship Id="rId1" Type="http://schemas.openxmlformats.org/officeDocument/2006/relationships/tags" Target="../tags/tag1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0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5.png"/><Relationship Id="rId2" Type="http://schemas.microsoft.com/office/2007/relationships/media" Target="../media/media13.m4a"/><Relationship Id="rId1" Type="http://schemas.openxmlformats.org/officeDocument/2006/relationships/tags" Target="../tags/tag13.xml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4.m4a"/><Relationship Id="rId7" Type="http://schemas.openxmlformats.org/officeDocument/2006/relationships/image" Target="../media/image2.png"/><Relationship Id="rId2" Type="http://schemas.microsoft.com/office/2007/relationships/media" Target="../media/media14.m4a"/><Relationship Id="rId1" Type="http://schemas.openxmlformats.org/officeDocument/2006/relationships/tags" Target="../tags/tag14.xml"/><Relationship Id="rId6" Type="http://schemas.openxmlformats.org/officeDocument/2006/relationships/image" Target="../media/image1.png"/><Relationship Id="rId11" Type="http://schemas.openxmlformats.org/officeDocument/2006/relationships/image" Target="../media/image5.png"/><Relationship Id="rId5" Type="http://schemas.openxmlformats.org/officeDocument/2006/relationships/notesSlide" Target="../notesSlides/notesSlide12.xml"/><Relationship Id="rId10" Type="http://schemas.openxmlformats.org/officeDocument/2006/relationships/image" Target="../media/image19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5.m4a"/><Relationship Id="rId7" Type="http://schemas.openxmlformats.org/officeDocument/2006/relationships/image" Target="../media/image2.png"/><Relationship Id="rId2" Type="http://schemas.microsoft.com/office/2007/relationships/media" Target="../media/media15.m4a"/><Relationship Id="rId1" Type="http://schemas.openxmlformats.org/officeDocument/2006/relationships/tags" Target="../tags/tag15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3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04" name="Rectangle 103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109" name="Rectangle 108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92" name="Google Shape;92;gc44a1778c1_0_3"/>
          <p:cNvSpPr txBox="1"/>
          <p:nvPr/>
        </p:nvSpPr>
        <p:spPr>
          <a:xfrm>
            <a:off x="510241" y="1752654"/>
            <a:ext cx="3781221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R="0" lvl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4500"/>
            </a:pPr>
            <a:r>
              <a:rPr lang="en-US" sz="1500" b="1" i="0" u="none" strike="noStrike" cap="none" dirty="0">
                <a:sym typeface="Calibri"/>
              </a:rPr>
              <a:t>FILOSOFIA</a:t>
            </a:r>
          </a:p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en-US" sz="1500" b="1" i="0" u="none" strike="noStrike" cap="none" dirty="0">
              <a:sym typeface="Calibri"/>
            </a:endParaRPr>
          </a:p>
          <a:p>
            <a:pPr marR="0" lvl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1500" b="1" dirty="0" err="1">
                <a:sym typeface="Calibri"/>
              </a:rPr>
              <a:t>Escolástica</a:t>
            </a:r>
            <a:r>
              <a:rPr lang="en-US" sz="1500" b="1" dirty="0">
                <a:sym typeface="Calibri"/>
              </a:rPr>
              <a:t>: </a:t>
            </a:r>
            <a:r>
              <a:rPr lang="en-US" sz="1500" b="1" dirty="0" err="1">
                <a:sym typeface="Calibri"/>
              </a:rPr>
              <a:t>Os</a:t>
            </a:r>
            <a:r>
              <a:rPr lang="en-US" sz="1500" b="1" dirty="0">
                <a:sym typeface="Calibri"/>
              </a:rPr>
              <a:t> </a:t>
            </a:r>
            <a:r>
              <a:rPr lang="en-US" sz="1500" b="1" dirty="0" err="1">
                <a:sym typeface="Calibri"/>
              </a:rPr>
              <a:t>universais</a:t>
            </a:r>
            <a:endParaRPr lang="en-US" sz="1500" b="1" dirty="0">
              <a:sym typeface="Calibri"/>
            </a:endParaRPr>
          </a:p>
          <a:p>
            <a:pPr marR="0" lvl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endParaRPr lang="en-US" sz="1500" b="1" i="0" u="none" strike="noStrike" cap="none" dirty="0">
              <a:sym typeface="Calibri"/>
            </a:endParaRPr>
          </a:p>
          <a:p>
            <a:pPr marR="0" lvl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1500" b="1" i="0" u="none" strike="noStrike" cap="none" dirty="0">
                <a:sym typeface="Calibri"/>
              </a:rPr>
              <a:t>AULA </a:t>
            </a:r>
            <a:r>
              <a:rPr lang="en-US" sz="1500" b="1" dirty="0">
                <a:sym typeface="Calibri"/>
              </a:rPr>
              <a:t>10</a:t>
            </a:r>
            <a:r>
              <a:rPr lang="en-US" sz="1500" b="1" i="0" u="none" strike="noStrike" cap="none" dirty="0">
                <a:sym typeface="Calibri"/>
              </a:rPr>
              <a:t> </a:t>
            </a:r>
          </a:p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cap="none" dirty="0">
              <a:sym typeface="Calibri"/>
            </a:endParaRPr>
          </a:p>
        </p:txBody>
      </p:sp>
      <p:pic>
        <p:nvPicPr>
          <p:cNvPr id="94" name="Picture 93" descr="Lápis laranja destacando-se entre vários lápis pretos">
            <a:extLst>
              <a:ext uri="{FF2B5EF4-FFF2-40B4-BE49-F238E27FC236}">
                <a16:creationId xmlns:a16="http://schemas.microsoft.com/office/drawing/2014/main" id="{8A3FD175-0FB9-9357-A5DB-C05A99D312D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126" r="40555"/>
          <a:stretch/>
        </p:blipFill>
        <p:spPr>
          <a:xfrm>
            <a:off x="4572000" y="10"/>
            <a:ext cx="4569617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2" name="Rectangle 111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4874815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4869180" cy="196285"/>
          </a:xfrm>
          <a:prstGeom prst="rect">
            <a:avLst/>
          </a:prstGeom>
        </p:spPr>
      </p:pic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B0F24F05-CECC-F3AA-9C71-135F0C14061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88"/>
    </mc:Choice>
    <mc:Fallback>
      <p:transition spd="slow" advTm="92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08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120" name="Rectangle 119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102" name="Google Shape;102;gc44a1778c1_0_85"/>
          <p:cNvSpPr/>
          <p:nvPr/>
        </p:nvSpPr>
        <p:spPr>
          <a:xfrm>
            <a:off x="510241" y="1752654"/>
            <a:ext cx="3781221" cy="2699487"/>
          </a:xfrm>
          <a:prstGeom prst="snip1Rect">
            <a:avLst>
              <a:gd name="adj" fmla="val 10063"/>
            </a:avLst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1500" dirty="0" err="1">
                <a:sym typeface="Calibri"/>
              </a:rPr>
              <a:t>Demonstrar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os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principais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aspectos</a:t>
            </a:r>
            <a:r>
              <a:rPr lang="en-US" sz="1500" dirty="0">
                <a:sym typeface="Calibri"/>
              </a:rPr>
              <a:t> da </a:t>
            </a:r>
            <a:r>
              <a:rPr lang="en-US" sz="1500" dirty="0" err="1">
                <a:sym typeface="Calibri"/>
              </a:rPr>
              <a:t>filosofia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Escolástica</a:t>
            </a:r>
            <a:r>
              <a:rPr lang="en-US" sz="1500" dirty="0">
                <a:sym typeface="Calibri"/>
              </a:rPr>
              <a:t>.</a:t>
            </a:r>
            <a:endParaRPr lang="en-US" sz="1500" b="0" i="0" u="none" strike="noStrike" cap="none" dirty="0">
              <a:sym typeface="Calibri"/>
            </a:endParaRPr>
          </a:p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endParaRPr lang="en-US" sz="1500" b="0" i="0" u="none" strike="noStrike" cap="none" dirty="0">
              <a:sym typeface="Calibri"/>
            </a:endParaRPr>
          </a:p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1500" dirty="0" err="1">
                <a:sym typeface="Calibri"/>
              </a:rPr>
              <a:t>Problematizar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os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conceitos</a:t>
            </a:r>
            <a:r>
              <a:rPr lang="en-US" sz="1500" dirty="0">
                <a:sym typeface="Calibri"/>
              </a:rPr>
              <a:t> da </a:t>
            </a:r>
            <a:r>
              <a:rPr lang="en-US" sz="1500" dirty="0" err="1">
                <a:sym typeface="Calibri"/>
              </a:rPr>
              <a:t>escolásticas</a:t>
            </a:r>
            <a:endParaRPr lang="en-US" sz="1500" b="0" i="0" u="none" strike="noStrike" cap="none" dirty="0">
              <a:sym typeface="Calibri"/>
            </a:endParaRPr>
          </a:p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endParaRPr lang="en-US" sz="1500" b="0" i="0" u="none" strike="noStrike" cap="none" dirty="0">
              <a:sym typeface="Calibri"/>
            </a:endParaRPr>
          </a:p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endParaRPr lang="en-US" sz="1500" b="1" i="0" u="none" strike="noStrike" cap="none" dirty="0">
              <a:sym typeface="Calibri"/>
            </a:endParaRPr>
          </a:p>
        </p:txBody>
      </p:sp>
      <p:pic>
        <p:nvPicPr>
          <p:cNvPr id="105" name="Picture 104" descr="Tres dardos en el centro de la diana">
            <a:extLst>
              <a:ext uri="{FF2B5EF4-FFF2-40B4-BE49-F238E27FC236}">
                <a16:creationId xmlns:a16="http://schemas.microsoft.com/office/drawing/2014/main" id="{18F1EF00-5E70-C163-5262-0E3357F0E9C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0859" r="47" b="2"/>
          <a:stretch/>
        </p:blipFill>
        <p:spPr>
          <a:xfrm>
            <a:off x="4572000" y="10"/>
            <a:ext cx="4569617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3" name="Rectangle 122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4874815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03" name="Google Shape;103;gc44a1778c1_0_85"/>
          <p:cNvSpPr txBox="1"/>
          <p:nvPr/>
        </p:nvSpPr>
        <p:spPr>
          <a:xfrm>
            <a:off x="510240" y="564921"/>
            <a:ext cx="3781222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6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OBJETIVOS</a:t>
            </a: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4869180" cy="196285"/>
          </a:xfrm>
          <a:prstGeom prst="rect">
            <a:avLst/>
          </a:prstGeom>
        </p:spPr>
      </p:pic>
      <p:pic>
        <p:nvPicPr>
          <p:cNvPr id="8" name="Áudio 7">
            <a:hlinkClick r:id="" action="ppaction://media"/>
            <a:extLst>
              <a:ext uri="{FF2B5EF4-FFF2-40B4-BE49-F238E27FC236}">
                <a16:creationId xmlns:a16="http://schemas.microsoft.com/office/drawing/2014/main" id="{D5805F5A-CDA2-69E5-BAC5-1920F0004F6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85"/>
    </mc:Choice>
    <mc:Fallback>
      <p:transition spd="slow" advTm="95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2" grpId="0"/>
      <p:bldP spid="10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114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21" name="Rectangle 120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126" name="Rectangle 125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111" name="Picture 110" descr="Fórmulas matemáticas complexas em um quadro negro">
            <a:extLst>
              <a:ext uri="{FF2B5EF4-FFF2-40B4-BE49-F238E27FC236}">
                <a16:creationId xmlns:a16="http://schemas.microsoft.com/office/drawing/2014/main" id="{A66CD1E0-94A1-4CAD-79A9-785566E35A6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2255" r="18330" b="-2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9" name="Rectangle 128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08" name="Google Shape;108;gc44a1778c1_0_168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6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PARA REFLETIR:</a:t>
            </a:r>
          </a:p>
        </p:txBody>
      </p:sp>
      <p:pic>
        <p:nvPicPr>
          <p:cNvPr id="131" name="Picture 130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109" name="Google Shape;109;gc44a1778c1_0_168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28575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cap="none" dirty="0">
              <a:sym typeface="Calibri"/>
            </a:endParaRPr>
          </a:p>
          <a:p>
            <a:pPr marL="28575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400"/>
              <a:buFont typeface="Arial" panose="020B0604020202020204" pitchFamily="34" charset="0"/>
              <a:buChar char="•"/>
            </a:pPr>
            <a:r>
              <a:rPr lang="en-US" sz="1500" dirty="0">
                <a:sym typeface="Calibri"/>
              </a:rPr>
              <a:t>Qual é a </a:t>
            </a:r>
            <a:r>
              <a:rPr lang="en-US" sz="1500" dirty="0" err="1">
                <a:sym typeface="Calibri"/>
              </a:rPr>
              <a:t>importância</a:t>
            </a:r>
            <a:r>
              <a:rPr lang="en-US" sz="1500" dirty="0">
                <a:sym typeface="Calibri"/>
              </a:rPr>
              <a:t> das </a:t>
            </a:r>
            <a:r>
              <a:rPr lang="en-US" sz="1500" dirty="0" err="1">
                <a:sym typeface="Calibri"/>
              </a:rPr>
              <a:t>instituições</a:t>
            </a:r>
            <a:r>
              <a:rPr lang="en-US" sz="1500" dirty="0">
                <a:sym typeface="Calibri"/>
              </a:rPr>
              <a:t> de </a:t>
            </a:r>
            <a:r>
              <a:rPr lang="en-US" sz="1500" dirty="0" err="1">
                <a:sym typeface="Calibri"/>
              </a:rPr>
              <a:t>ensino</a:t>
            </a:r>
            <a:r>
              <a:rPr lang="en-US" sz="1500" dirty="0">
                <a:sym typeface="Calibri"/>
              </a:rPr>
              <a:t>?</a:t>
            </a:r>
            <a:endParaRPr lang="en-US" sz="1500" b="0" i="0" u="none" strike="noStrike" cap="none" dirty="0">
              <a:sym typeface="Calibri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74BA18FE-A64B-9EA9-CA49-AFBAD1D469B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148"/>
    </mc:Choice>
    <mc:Fallback>
      <p:transition spd="slow" advTm="34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8" grpId="0"/>
      <p:bldP spid="10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db314f81b1_0_63"/>
          <p:cNvSpPr txBox="1"/>
          <p:nvPr/>
        </p:nvSpPr>
        <p:spPr>
          <a:xfrm>
            <a:off x="914400" y="452284"/>
            <a:ext cx="7000500" cy="5541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ESCOLÁSTICA </a:t>
            </a:r>
            <a:endParaRPr sz="3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db314f81b1_0_63"/>
          <p:cNvSpPr txBox="1"/>
          <p:nvPr/>
        </p:nvSpPr>
        <p:spPr>
          <a:xfrm>
            <a:off x="963600" y="1088375"/>
            <a:ext cx="5932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db314f81b1_0_63"/>
          <p:cNvSpPr txBox="1"/>
          <p:nvPr/>
        </p:nvSpPr>
        <p:spPr>
          <a:xfrm>
            <a:off x="637793" y="1963104"/>
            <a:ext cx="7676113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Char char="●"/>
            </a:pPr>
            <a:r>
              <a:rPr lang="pt-BR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Momento em que a religiosidade cristã dedicou-se a explicação racional da fé e desfazer heresias.</a:t>
            </a: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C8FA68A5-DF4F-3411-123F-9DB74DE987E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94"/>
    </mc:Choice>
    <mc:Fallback>
      <p:transition spd="slow" advTm="102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4" grpId="0" animBg="1"/>
      <p:bldP spid="1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0" name="Rectangle 19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5" name="Picture 4" descr="Lâmpadas brancas, uma amarela em destaque">
            <a:extLst>
              <a:ext uri="{FF2B5EF4-FFF2-40B4-BE49-F238E27FC236}">
                <a16:creationId xmlns:a16="http://schemas.microsoft.com/office/drawing/2014/main" id="{82F23C61-0A6B-5C3A-33CA-DEE38D97661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473" r="35343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DF6EB98-109C-A969-014C-76E2E0B767B2}"/>
              </a:ext>
            </a:extLst>
          </p:cNvPr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>
                <a:effectLst/>
              </a:rPr>
              <a:t>Escolástica</a:t>
            </a:r>
            <a:r>
              <a:rPr lang="en-US" sz="1500" dirty="0">
                <a:effectLst/>
              </a:rPr>
              <a:t>, é um </a:t>
            </a:r>
            <a:r>
              <a:rPr lang="en-US" sz="1500" dirty="0" err="1">
                <a:effectLst/>
              </a:rPr>
              <a:t>método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ocidental</a:t>
            </a:r>
            <a:r>
              <a:rPr lang="en-US" sz="1500" dirty="0">
                <a:effectLst/>
              </a:rPr>
              <a:t> de </a:t>
            </a:r>
            <a:r>
              <a:rPr lang="en-US" sz="1500" dirty="0" err="1">
                <a:effectLst/>
              </a:rPr>
              <a:t>pensamento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crítico</a:t>
            </a:r>
            <a:r>
              <a:rPr lang="en-US" sz="1500" dirty="0">
                <a:effectLst/>
              </a:rPr>
              <a:t> e de </a:t>
            </a:r>
            <a:r>
              <a:rPr lang="en-US" sz="1500" dirty="0" err="1">
                <a:effectLst/>
              </a:rPr>
              <a:t>aprendizagem</a:t>
            </a:r>
            <a:r>
              <a:rPr lang="en-US" sz="1500" dirty="0">
                <a:effectLst/>
              </a:rPr>
              <a:t>, com </a:t>
            </a:r>
            <a:r>
              <a:rPr lang="en-US" sz="1500" dirty="0" err="1">
                <a:effectLst/>
              </a:rPr>
              <a:t>origem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nas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escolas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monásticas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cristãs</a:t>
            </a:r>
            <a:r>
              <a:rPr lang="en-US" sz="1500" dirty="0">
                <a:effectLst/>
              </a:rPr>
              <a:t>, que </a:t>
            </a:r>
            <a:r>
              <a:rPr lang="en-US" sz="1500" dirty="0" err="1">
                <a:effectLst/>
              </a:rPr>
              <a:t>concilia</a:t>
            </a:r>
            <a:r>
              <a:rPr lang="en-US" sz="1500" dirty="0">
                <a:effectLst/>
              </a:rPr>
              <a:t> a </a:t>
            </a:r>
            <a:r>
              <a:rPr lang="en-US" sz="1500" dirty="0" err="1">
                <a:effectLst/>
              </a:rPr>
              <a:t>fé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cristã</a:t>
            </a:r>
            <a:r>
              <a:rPr lang="en-US" sz="1500" dirty="0">
                <a:effectLst/>
              </a:rPr>
              <a:t> com um </a:t>
            </a:r>
            <a:r>
              <a:rPr lang="en-US" sz="1500" dirty="0" err="1">
                <a:effectLst/>
              </a:rPr>
              <a:t>sistema</a:t>
            </a:r>
            <a:r>
              <a:rPr lang="en-US" sz="1500" dirty="0">
                <a:effectLst/>
              </a:rPr>
              <a:t> de </a:t>
            </a:r>
            <a:r>
              <a:rPr lang="en-US" sz="1500" dirty="0" err="1">
                <a:effectLst/>
              </a:rPr>
              <a:t>pensamento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racional</a:t>
            </a:r>
            <a:r>
              <a:rPr lang="en-US" sz="1500" dirty="0">
                <a:effectLst/>
              </a:rPr>
              <a:t>, </a:t>
            </a:r>
            <a:r>
              <a:rPr lang="en-US" sz="1500" dirty="0" err="1">
                <a:effectLst/>
              </a:rPr>
              <a:t>especialmente</a:t>
            </a:r>
            <a:r>
              <a:rPr lang="en-US" sz="1500" dirty="0">
                <a:effectLst/>
              </a:rPr>
              <a:t> o da </a:t>
            </a:r>
            <a:r>
              <a:rPr lang="en-US" sz="1500" dirty="0" err="1">
                <a:effectLst/>
              </a:rPr>
              <a:t>filosofia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grega</a:t>
            </a:r>
            <a:r>
              <a:rPr lang="en-US" sz="1500" dirty="0">
                <a:effectLst/>
              </a:rPr>
              <a:t>. </a:t>
            </a:r>
            <a:endParaRPr lang="en-US" sz="1500" dirty="0"/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1F4346AC-5F1D-6A8A-BE81-0CDB06AFCBE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4517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702"/>
    </mc:Choice>
    <mc:Fallback>
      <p:transition spd="slow" advTm="177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28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35" name="Rectangle 134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140" name="Rectangle 139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125" name="Picture 124" descr="Pináculos de Catedral no crepúsculo">
            <a:extLst>
              <a:ext uri="{FF2B5EF4-FFF2-40B4-BE49-F238E27FC236}">
                <a16:creationId xmlns:a16="http://schemas.microsoft.com/office/drawing/2014/main" id="{891F0C56-1D83-D55B-CA22-049224B679A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982" r="51834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3" name="Rectangle 142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21" name="Google Shape;121;gdb6800dfc1_0_0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600" b="1" dirty="0">
                <a:latin typeface="+mj-lt"/>
                <a:ea typeface="+mj-ea"/>
                <a:cs typeface="+mj-cs"/>
                <a:sym typeface="Calibri"/>
              </a:rPr>
              <a:t>ESCOLÁSTICA </a:t>
            </a:r>
            <a:endParaRPr lang="en-US" sz="3600" b="1" i="0" u="none" strike="noStrike" cap="none" dirty="0"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45" name="Picture 144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123" name="Google Shape;123;gdb6800dfc1_0_0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algn="l"/>
            <a:r>
              <a:rPr lang="pt-BR" sz="1600" b="0" i="0" dirty="0">
                <a:effectLst/>
                <a:latin typeface="Roboto" panose="02000000000000000000" pitchFamily="2" charset="0"/>
              </a:rPr>
              <a:t>O maior representante da Escolástica foi o teólogo e filósofo italiano São Tomás de Aquino conhecido como “Príncipe da Escolástica”.</a:t>
            </a:r>
          </a:p>
          <a:p>
            <a:pPr algn="l"/>
            <a:endParaRPr lang="pt-BR" sz="1600" b="0" i="0" dirty="0">
              <a:effectLst/>
              <a:latin typeface="Roboto" panose="02000000000000000000" pitchFamily="2" charset="0"/>
            </a:endParaRPr>
          </a:p>
          <a:p>
            <a:pPr algn="l"/>
            <a:r>
              <a:rPr lang="pt-BR" sz="1600" b="0" i="0" dirty="0">
                <a:effectLst/>
                <a:latin typeface="Roboto" panose="02000000000000000000" pitchFamily="2" charset="0"/>
              </a:rPr>
              <a:t>Além de ser uma corrente filosófica, a Escolástica pode ser considerada um método de pensamento crítico que influenciou as áreas do conhecimento das Universidades Medievais.</a:t>
            </a:r>
          </a:p>
        </p:txBody>
      </p:sp>
      <p:sp>
        <p:nvSpPr>
          <p:cNvPr id="122" name="Google Shape;122;gdb6800dfc1_0_0"/>
          <p:cNvSpPr txBox="1"/>
          <p:nvPr/>
        </p:nvSpPr>
        <p:spPr>
          <a:xfrm>
            <a:off x="963600" y="1088375"/>
            <a:ext cx="5932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1CBF7BDD-D886-8793-56F5-4F57C937920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890"/>
    </mc:Choice>
    <mc:Fallback>
      <p:transition spd="slow" advTm="24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21" grpId="0"/>
      <p:bldP spid="1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db6800dfc1_0_6"/>
          <p:cNvSpPr txBox="1"/>
          <p:nvPr/>
        </p:nvSpPr>
        <p:spPr>
          <a:xfrm>
            <a:off x="914400" y="452284"/>
            <a:ext cx="7000500" cy="5541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ESCOLÁSTICA </a:t>
            </a:r>
            <a:endParaRPr sz="3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db6800dfc1_0_6"/>
          <p:cNvSpPr txBox="1"/>
          <p:nvPr/>
        </p:nvSpPr>
        <p:spPr>
          <a:xfrm>
            <a:off x="963600" y="1088375"/>
            <a:ext cx="5932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gdb6800dfc1_0_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14400" y="1300325"/>
            <a:ext cx="4397231" cy="319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db6800dfc1_0_6"/>
          <p:cNvSpPr txBox="1"/>
          <p:nvPr/>
        </p:nvSpPr>
        <p:spPr>
          <a:xfrm>
            <a:off x="5525025" y="1300325"/>
            <a:ext cx="2331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https://cursoenemgratuito.com.br/escolastica/</a:t>
            </a:r>
            <a:endParaRPr/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F69F6305-EF9D-F66F-52BB-85B29B5AC36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49"/>
    </mc:Choice>
    <mc:Fallback>
      <p:transition spd="slow" advTm="39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icture 159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02" name="Picture 161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03" name="Picture 163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04" name="Rectangle 165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05" name="Rectangle 167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206" name="Rectangle 169">
            <a:extLst>
              <a:ext uri="{FF2B5EF4-FFF2-40B4-BE49-F238E27FC236}">
                <a16:creationId xmlns:a16="http://schemas.microsoft.com/office/drawing/2014/main" id="{17341052-73F2-435C-A1F0-70961D11B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7" name="Picture 155" descr="Seção transversal de plantas e raízes jovens">
            <a:extLst>
              <a:ext uri="{FF2B5EF4-FFF2-40B4-BE49-F238E27FC236}">
                <a16:creationId xmlns:a16="http://schemas.microsoft.com/office/drawing/2014/main" id="{6D03CE70-DC01-3BA1-0C1B-AA543AB2E5A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 amt="15000"/>
            <a:grayscl/>
          </a:blip>
          <a:srcRect t="6591" b="14738"/>
          <a:stretch/>
        </p:blipFill>
        <p:spPr>
          <a:xfrm>
            <a:off x="-456561" y="564920"/>
            <a:ext cx="9143999" cy="5143501"/>
          </a:xfrm>
          <a:prstGeom prst="rect">
            <a:avLst/>
          </a:prstGeom>
        </p:spPr>
      </p:pic>
      <p:pic>
        <p:nvPicPr>
          <p:cNvPr id="208" name="Picture 171">
            <a:extLst>
              <a:ext uri="{FF2B5EF4-FFF2-40B4-BE49-F238E27FC236}">
                <a16:creationId xmlns:a16="http://schemas.microsoft.com/office/drawing/2014/main" id="{A4D2D0F6-68B7-4A2F-B80D-B3AAC1F4D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sp>
        <p:nvSpPr>
          <p:cNvPr id="209" name="Rectangle 173">
            <a:extLst>
              <a:ext uri="{FF2B5EF4-FFF2-40B4-BE49-F238E27FC236}">
                <a16:creationId xmlns:a16="http://schemas.microsoft.com/office/drawing/2014/main" id="{A0BCEF11-98AA-4EF8-91CF-8146F6479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52" name="Google Shape;152;gdb6800dfc1_0_16"/>
          <p:cNvSpPr txBox="1"/>
          <p:nvPr/>
        </p:nvSpPr>
        <p:spPr>
          <a:xfrm>
            <a:off x="510240" y="564921"/>
            <a:ext cx="7210396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600" b="1" dirty="0">
                <a:latin typeface="+mj-lt"/>
                <a:ea typeface="+mj-ea"/>
                <a:cs typeface="+mj-cs"/>
                <a:sym typeface="Calibri"/>
              </a:rPr>
              <a:t>ESCOLÁSTICA </a:t>
            </a:r>
            <a:endParaRPr lang="en-US" sz="3600" b="1" i="0" u="none" strike="noStrike" cap="none" dirty="0"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210" name="Picture 175">
            <a:extLst>
              <a:ext uri="{FF2B5EF4-FFF2-40B4-BE49-F238E27FC236}">
                <a16:creationId xmlns:a16="http://schemas.microsoft.com/office/drawing/2014/main" id="{DB816C00-E2A2-4A28-A8CB-2E9E10E9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11" name="Rectangle 177">
            <a:extLst>
              <a:ext uri="{FF2B5EF4-FFF2-40B4-BE49-F238E27FC236}">
                <a16:creationId xmlns:a16="http://schemas.microsoft.com/office/drawing/2014/main" id="{B2892C6A-FAAA-49A9-B836-6ECC4D48D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12" name="Google Shape;154;gdb6800dfc1_0_16"/>
          <p:cNvSpPr txBox="1"/>
          <p:nvPr/>
        </p:nvSpPr>
        <p:spPr>
          <a:xfrm>
            <a:off x="510240" y="1752654"/>
            <a:ext cx="7210396" cy="254629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lnSpcReduction="10000"/>
          </a:bodyPr>
          <a:lstStyle/>
          <a:p>
            <a:pPr algn="l"/>
            <a:r>
              <a:rPr lang="pt-BR" sz="1600" b="0" i="0" dirty="0">
                <a:effectLst/>
                <a:latin typeface="Roboto" panose="02000000000000000000" pitchFamily="2" charset="0"/>
              </a:rPr>
              <a:t>A escolástica tem lugar no período histórico conhecido como Idade Média, mais especificamente entre os séculos IX e XVI. O pensamento estruturado pelos intelectuais que integram a filosofia escolástica é, didaticamente, dividido em três períodos. Essa classificação leva em conta as características em comum observadas na produção intelectual dos pensadores. </a:t>
            </a:r>
          </a:p>
          <a:p>
            <a:pPr algn="l"/>
            <a:endParaRPr lang="pt-BR" sz="1600" b="0" i="0" dirty="0">
              <a:effectLst/>
              <a:latin typeface="Roboto" panose="02000000000000000000" pitchFamily="2" charset="0"/>
            </a:endParaRPr>
          </a:p>
          <a:p>
            <a:pPr algn="l"/>
            <a:r>
              <a:rPr lang="pt-BR" sz="1600" b="0" i="0" dirty="0">
                <a:effectLst/>
                <a:latin typeface="Roboto" panose="02000000000000000000" pitchFamily="2" charset="0"/>
              </a:rPr>
              <a:t>Segundo ela, temos que no primeiro momento, os pensadores da filosofia escolástica estavam completamente certos de que era possível conciliar a fé e a razão. Nesse período, o pensamento ainda era fortemente influenciado pelas contribuições dadas pela filosofia patrística.</a:t>
            </a: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5D671AD3-7753-A4AE-42E0-315CFF50BBE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107"/>
    </mc:Choice>
    <mc:Fallback>
      <p:transition spd="slow" advTm="571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52" grpId="0"/>
      <p:bldP spid="2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icture 166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9" name="Picture 168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71" name="Picture 170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73" name="Rectangle 172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177" name="Rectangle 176">
            <a:extLst>
              <a:ext uri="{FF2B5EF4-FFF2-40B4-BE49-F238E27FC236}">
                <a16:creationId xmlns:a16="http://schemas.microsoft.com/office/drawing/2014/main" id="{17341052-73F2-435C-A1F0-70961D11B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" name="Picture 162" descr="Close de um cinto de artes marciais">
            <a:extLst>
              <a:ext uri="{FF2B5EF4-FFF2-40B4-BE49-F238E27FC236}">
                <a16:creationId xmlns:a16="http://schemas.microsoft.com/office/drawing/2014/main" id="{FF2AB5A1-E04B-A2BE-A8C3-B0169218774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 amt="15000"/>
            <a:grayscl/>
          </a:blip>
          <a:srcRect t="15730"/>
          <a:stretch/>
        </p:blipFill>
        <p:spPr>
          <a:xfrm>
            <a:off x="-456561" y="564920"/>
            <a:ext cx="9143999" cy="5143501"/>
          </a:xfrm>
          <a:prstGeom prst="rect">
            <a:avLst/>
          </a:prstGeom>
        </p:spPr>
      </p:pic>
      <p:pic>
        <p:nvPicPr>
          <p:cNvPr id="179" name="Picture 178">
            <a:extLst>
              <a:ext uri="{FF2B5EF4-FFF2-40B4-BE49-F238E27FC236}">
                <a16:creationId xmlns:a16="http://schemas.microsoft.com/office/drawing/2014/main" id="{A4D2D0F6-68B7-4A2F-B80D-B3AAC1F4D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sp>
        <p:nvSpPr>
          <p:cNvPr id="181" name="Rectangle 180">
            <a:extLst>
              <a:ext uri="{FF2B5EF4-FFF2-40B4-BE49-F238E27FC236}">
                <a16:creationId xmlns:a16="http://schemas.microsoft.com/office/drawing/2014/main" id="{A0BCEF11-98AA-4EF8-91CF-8146F6479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59" name="Google Shape;159;gdb6800dfc1_0_22"/>
          <p:cNvSpPr txBox="1"/>
          <p:nvPr/>
        </p:nvSpPr>
        <p:spPr>
          <a:xfrm>
            <a:off x="510240" y="564921"/>
            <a:ext cx="7210396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600" b="1" dirty="0">
                <a:latin typeface="+mj-lt"/>
                <a:ea typeface="+mj-ea"/>
                <a:cs typeface="+mj-cs"/>
                <a:sym typeface="Calibri"/>
              </a:rPr>
              <a:t>ESCOLÁSTICA </a:t>
            </a:r>
            <a:endParaRPr lang="en-US" sz="3600" b="1" i="0" u="none" strike="noStrike" cap="none" dirty="0"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83" name="Picture 182">
            <a:extLst>
              <a:ext uri="{FF2B5EF4-FFF2-40B4-BE49-F238E27FC236}">
                <a16:creationId xmlns:a16="http://schemas.microsoft.com/office/drawing/2014/main" id="{DB816C00-E2A2-4A28-A8CB-2E9E10E9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85" name="Rectangle 184">
            <a:extLst>
              <a:ext uri="{FF2B5EF4-FFF2-40B4-BE49-F238E27FC236}">
                <a16:creationId xmlns:a16="http://schemas.microsoft.com/office/drawing/2014/main" id="{B2892C6A-FAAA-49A9-B836-6ECC4D48D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61" name="Google Shape;161;gdb6800dfc1_0_22"/>
          <p:cNvSpPr txBox="1"/>
          <p:nvPr/>
        </p:nvSpPr>
        <p:spPr>
          <a:xfrm>
            <a:off x="510240" y="1752654"/>
            <a:ext cx="7210396" cy="254629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45720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1500" dirty="0" err="1">
                <a:sym typeface="Calibri"/>
              </a:rPr>
              <a:t>Combate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às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Heresias</a:t>
            </a:r>
            <a:r>
              <a:rPr lang="en-US" sz="1500" dirty="0">
                <a:sym typeface="Calibri"/>
              </a:rPr>
              <a:t>.</a:t>
            </a:r>
          </a:p>
          <a:p>
            <a:pPr marL="45720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1500" dirty="0" err="1">
                <a:sym typeface="Calibri"/>
              </a:rPr>
              <a:t>Combate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ao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Paganismo</a:t>
            </a:r>
            <a:r>
              <a:rPr lang="en-US" sz="1500" dirty="0">
                <a:sym typeface="Calibri"/>
              </a:rPr>
              <a:t>.</a:t>
            </a:r>
          </a:p>
          <a:p>
            <a:pPr marL="45720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1500" dirty="0">
                <a:sym typeface="Calibri"/>
              </a:rPr>
              <a:t>E </a:t>
            </a:r>
            <a:r>
              <a:rPr lang="en-US" sz="1500" dirty="0" err="1">
                <a:sym typeface="Calibri"/>
              </a:rPr>
              <a:t>combate</a:t>
            </a:r>
            <a:r>
              <a:rPr lang="en-US" sz="1500" dirty="0">
                <a:sym typeface="Calibri"/>
              </a:rPr>
              <a:t> a </a:t>
            </a:r>
            <a:r>
              <a:rPr lang="en-US" sz="1500" dirty="0" err="1">
                <a:sym typeface="Calibri"/>
              </a:rPr>
              <a:t>não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aceitação</a:t>
            </a:r>
            <a:r>
              <a:rPr lang="en-US" sz="1500" dirty="0">
                <a:sym typeface="Calibri"/>
              </a:rPr>
              <a:t> de Deus.</a:t>
            </a:r>
          </a:p>
          <a:p>
            <a:pPr marL="45720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1500" u="sng" dirty="0">
                <a:sym typeface="Calibri"/>
              </a:rPr>
              <a:t>USAR A RAZÃO</a:t>
            </a:r>
            <a:endParaRPr lang="en-US" sz="1500" dirty="0">
              <a:sym typeface="Calibri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78027118-68CE-AAFF-F726-0F1B342897E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599"/>
    </mc:Choice>
    <mc:Fallback>
      <p:transition spd="slow" advTm="195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59" grpId="0"/>
      <p:bldP spid="1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db6800dfc1_0_28"/>
          <p:cNvSpPr txBox="1"/>
          <p:nvPr/>
        </p:nvSpPr>
        <p:spPr>
          <a:xfrm>
            <a:off x="914400" y="452284"/>
            <a:ext cx="7000500" cy="5541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ESCOLÁSTICA </a:t>
            </a:r>
            <a:endParaRPr sz="3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db6800dfc1_0_28"/>
          <p:cNvSpPr txBox="1"/>
          <p:nvPr/>
        </p:nvSpPr>
        <p:spPr>
          <a:xfrm>
            <a:off x="963600" y="1088375"/>
            <a:ext cx="5932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gdb6800dfc1_0_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3600" y="1215525"/>
            <a:ext cx="5562751" cy="309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db6800dfc1_0_28"/>
          <p:cNvSpPr txBox="1"/>
          <p:nvPr/>
        </p:nvSpPr>
        <p:spPr>
          <a:xfrm>
            <a:off x="6641350" y="1161871"/>
            <a:ext cx="14838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/>
              <a:t>https://www.google.com/search?q=heresia&amp;tbm=isch&amp;ved=2ahUKEwiF8c3HhNfwAhXPlZUCHfkIDRMQ2-cCegQIABAA&amp;oq=heresia&amp;gs_lcp=CgNpbWcQAzICCAAyCAgAELEDEIMBMgIIADICCAAyAggAMgIIADICCAAyAggAMgIIADICCAA6BAgjECc6BwgjEOoCECc6BQgAELEDOgQIABBDUIjLIlil6SJguesiaAJwAHgDgAHsAYgBuheSAQY3LjE5LjGYAQCgAQGqAQtnd3Mtd2l6LWltZ7ABCsABAQ&amp;sclient=img&amp;ei=lbGlYMXSDs-r1sQP-ZG0mAE&amp;bih=657&amp;biw=1366#imgrc=YQRs5lDzrE3wXM</a:t>
            </a:r>
            <a:endParaRPr sz="500"/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4A04BCE4-9D34-2B75-97DF-C8920D06F39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90"/>
    </mc:Choice>
    <mc:Fallback>
      <p:transition spd="slow" advTm="53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4C28B3-E902-49D1-98A0-582D277A0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A6C14C-E755-4A02-821B-6EA2D4C9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478287C-E119-4E9C-95B0-518478BD9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4A294F-6D36-425B-8632-27FD6A28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FECAD23-900F-4F1B-A441-6A68749F8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7943801-CAEC-4F98-9332-2A4D91284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A233090-6C39-4F59-8A0F-86F011A7E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6994" y="0"/>
            <a:ext cx="3477006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84DCAA0-4BF1-4FB9-97BA-D6BA63041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07023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BC2FEA5-B399-458A-8393-E06CE40DB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2B88CE3-DA57-1DBD-6207-F7CF9EC084A6}"/>
              </a:ext>
            </a:extLst>
          </p:cNvPr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effectLst/>
              </a:rPr>
              <a:t>O que é </a:t>
            </a:r>
            <a:r>
              <a:rPr lang="en-US" sz="1500" b="1" dirty="0" err="1">
                <a:effectLst/>
              </a:rPr>
              <a:t>uma</a:t>
            </a:r>
            <a:r>
              <a:rPr lang="en-US" sz="1500" b="1" dirty="0">
                <a:effectLst/>
              </a:rPr>
              <a:t> </a:t>
            </a:r>
            <a:r>
              <a:rPr lang="en-US" sz="1500" b="1" dirty="0" err="1">
                <a:effectLst/>
              </a:rPr>
              <a:t>heresia</a:t>
            </a:r>
            <a:r>
              <a:rPr lang="en-US" sz="1500" b="1" dirty="0">
                <a:effectLst/>
              </a:rPr>
              <a:t>?</a:t>
            </a:r>
            <a:endParaRPr lang="en-US" sz="1500" dirty="0">
              <a:effectLst/>
            </a:endParaRP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dirty="0" err="1">
                <a:effectLst/>
              </a:rPr>
              <a:t>Heresia</a:t>
            </a:r>
            <a:r>
              <a:rPr lang="en-US" sz="1500" dirty="0">
                <a:effectLst/>
              </a:rPr>
              <a:t> é </a:t>
            </a:r>
            <a:r>
              <a:rPr lang="en-US" sz="1500" dirty="0" err="1">
                <a:effectLst/>
              </a:rPr>
              <a:t>uma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crença</a:t>
            </a:r>
            <a:r>
              <a:rPr lang="en-US" sz="1500" dirty="0">
                <a:effectLst/>
              </a:rPr>
              <a:t> que </a:t>
            </a:r>
            <a:r>
              <a:rPr lang="en-US" sz="1500" dirty="0" err="1">
                <a:effectLst/>
              </a:rPr>
              <a:t>contradiz</a:t>
            </a:r>
            <a:r>
              <a:rPr lang="en-US" sz="1500" dirty="0">
                <a:effectLst/>
              </a:rPr>
              <a:t> as </a:t>
            </a:r>
            <a:r>
              <a:rPr lang="en-US" sz="1500" dirty="0" err="1">
                <a:effectLst/>
              </a:rPr>
              <a:t>verdades</a:t>
            </a:r>
            <a:r>
              <a:rPr lang="en-US" sz="1500" dirty="0">
                <a:effectLst/>
              </a:rPr>
              <a:t> da </a:t>
            </a:r>
            <a:r>
              <a:rPr lang="en-US" sz="1500" dirty="0" err="1">
                <a:effectLst/>
              </a:rPr>
              <a:t>fé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cristã</a:t>
            </a:r>
            <a:r>
              <a:rPr lang="en-US" sz="1500" dirty="0">
                <a:effectLst/>
              </a:rPr>
              <a:t> e </a:t>
            </a:r>
            <a:r>
              <a:rPr lang="en-US" sz="1500" dirty="0" err="1">
                <a:effectLst/>
              </a:rPr>
              <a:t>durante</a:t>
            </a:r>
            <a:r>
              <a:rPr lang="en-US" sz="1500" dirty="0">
                <a:effectLst/>
              </a:rPr>
              <a:t> a </a:t>
            </a:r>
            <a:r>
              <a:rPr lang="en-US" sz="1500" dirty="0" err="1">
                <a:effectLst/>
              </a:rPr>
              <a:t>escolástica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foi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duramente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combatida</a:t>
            </a:r>
            <a:r>
              <a:rPr lang="en-US" sz="1500" dirty="0">
                <a:effectLst/>
              </a:rPr>
              <a:t>.</a:t>
            </a:r>
            <a:endParaRPr lang="en-US" sz="1500" dirty="0"/>
          </a:p>
        </p:txBody>
      </p:sp>
      <p:pic>
        <p:nvPicPr>
          <p:cNvPr id="7" name="Graphic 6" descr="No sign">
            <a:extLst>
              <a:ext uri="{FF2B5EF4-FFF2-40B4-BE49-F238E27FC236}">
                <a16:creationId xmlns:a16="http://schemas.microsoft.com/office/drawing/2014/main" id="{6F05E0C7-2F90-18E5-CE85-8EC64B57F1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40318" y="1312321"/>
            <a:ext cx="2518858" cy="2518858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92E004EA-65CC-B3A4-ADE7-DE382D2FC5C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7416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392"/>
    </mc:Choice>
    <mc:Fallback>
      <p:transition spd="slow" advTm="123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Picture 218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21" name="Picture 220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25" name="Rectangle 224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30" name="Rectangle 229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1" name="Picture 230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16" name="Picture 214" descr="mão segurando bola">
            <a:extLst>
              <a:ext uri="{FF2B5EF4-FFF2-40B4-BE49-F238E27FC236}">
                <a16:creationId xmlns:a16="http://schemas.microsoft.com/office/drawing/2014/main" id="{0D256448-994C-F80E-A4B9-A01857911D4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9369" r="25618" b="2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33" name="Rectangle 232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35" name="Picture 234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13" name="Google Shape;213;gdb6800dfc1_0_62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3400"/>
              <a:buFont typeface="Arial" panose="020B0604020202020204" pitchFamily="34" charset="0"/>
              <a:buChar char="•"/>
            </a:pPr>
            <a:r>
              <a:rPr lang="en-US" sz="1500" b="1" dirty="0">
                <a:sym typeface="Calibri"/>
              </a:rPr>
              <a:t>A </a:t>
            </a:r>
            <a:r>
              <a:rPr lang="en-US" sz="1500" b="1" dirty="0" err="1">
                <a:sym typeface="Calibri"/>
              </a:rPr>
              <a:t>controvérsia</a:t>
            </a:r>
            <a:r>
              <a:rPr lang="en-US" sz="1500" b="1" dirty="0">
                <a:sym typeface="Calibri"/>
              </a:rPr>
              <a:t> dos </a:t>
            </a:r>
            <a:r>
              <a:rPr lang="en-US" sz="1500" b="1" dirty="0" err="1">
                <a:sym typeface="Calibri"/>
              </a:rPr>
              <a:t>universais</a:t>
            </a:r>
            <a:r>
              <a:rPr lang="en-US" sz="1500" b="1" dirty="0">
                <a:sym typeface="Calibri"/>
              </a:rPr>
              <a:t> </a:t>
            </a:r>
            <a:r>
              <a:rPr lang="en-US" sz="1500" b="1" dirty="0" err="1">
                <a:sym typeface="Calibri"/>
              </a:rPr>
              <a:t>na</a:t>
            </a:r>
            <a:r>
              <a:rPr lang="en-US" sz="1500" b="1" dirty="0">
                <a:sym typeface="Calibri"/>
              </a:rPr>
              <a:t> </a:t>
            </a:r>
            <a:r>
              <a:rPr lang="en-US" sz="1500" b="1" dirty="0" err="1">
                <a:sym typeface="Calibri"/>
              </a:rPr>
              <a:t>escolástica</a:t>
            </a:r>
            <a:endParaRPr lang="en-US" sz="1500" b="0" i="0" u="none" strike="noStrike" cap="none" dirty="0">
              <a:sym typeface="Calibri"/>
            </a:endParaRPr>
          </a:p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dirty="0" err="1">
                <a:sym typeface="Calibri"/>
              </a:rPr>
              <a:t>Foram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soluções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diferentes</a:t>
            </a:r>
            <a:r>
              <a:rPr lang="en-US" sz="1500" dirty="0">
                <a:sym typeface="Calibri"/>
              </a:rPr>
              <a:t> para </a:t>
            </a:r>
            <a:r>
              <a:rPr lang="en-US" sz="1500" dirty="0" err="1">
                <a:sym typeface="Calibri"/>
              </a:rPr>
              <a:t>questões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relativas</a:t>
            </a:r>
            <a:r>
              <a:rPr lang="en-US" sz="1500" dirty="0">
                <a:sym typeface="Calibri"/>
              </a:rPr>
              <a:t> a </a:t>
            </a:r>
            <a:r>
              <a:rPr lang="en-US" sz="1500" dirty="0" err="1">
                <a:sym typeface="Calibri"/>
              </a:rPr>
              <a:t>existência</a:t>
            </a:r>
            <a:r>
              <a:rPr lang="en-US" sz="1500" dirty="0">
                <a:sym typeface="Calibri"/>
              </a:rPr>
              <a:t> dos </a:t>
            </a:r>
            <a:r>
              <a:rPr lang="en-US" sz="1500" dirty="0" err="1">
                <a:sym typeface="Calibri"/>
              </a:rPr>
              <a:t>seres</a:t>
            </a:r>
            <a:r>
              <a:rPr lang="en-US" sz="1500" dirty="0">
                <a:sym typeface="Calibri"/>
              </a:rPr>
              <a:t> no </a:t>
            </a:r>
            <a:r>
              <a:rPr lang="en-US" sz="1500" dirty="0" err="1">
                <a:sym typeface="Calibri"/>
              </a:rPr>
              <a:t>mundo</a:t>
            </a:r>
            <a:r>
              <a:rPr lang="en-US" sz="1500" dirty="0">
                <a:sym typeface="Calibri"/>
              </a:rPr>
              <a:t>. Tais </a:t>
            </a:r>
            <a:r>
              <a:rPr lang="en-US" sz="1500" dirty="0" err="1">
                <a:sym typeface="Calibri"/>
              </a:rPr>
              <a:t>contradições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tem</a:t>
            </a:r>
            <a:r>
              <a:rPr lang="en-US" sz="1500" dirty="0">
                <a:sym typeface="Calibri"/>
              </a:rPr>
              <a:t> base </a:t>
            </a:r>
            <a:r>
              <a:rPr lang="en-US" sz="1500" dirty="0" err="1">
                <a:sym typeface="Calibri"/>
              </a:rPr>
              <a:t>na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compreensão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mística</a:t>
            </a:r>
            <a:r>
              <a:rPr lang="en-US" sz="1500" dirty="0">
                <a:sym typeface="Calibri"/>
              </a:rPr>
              <a:t> do </a:t>
            </a:r>
            <a:r>
              <a:rPr lang="en-US" sz="1500" dirty="0" err="1">
                <a:sym typeface="Calibri"/>
              </a:rPr>
              <a:t>mundo</a:t>
            </a:r>
            <a:r>
              <a:rPr lang="en-US" sz="1500" dirty="0">
                <a:sym typeface="Calibri"/>
              </a:rPr>
              <a:t>.</a:t>
            </a:r>
            <a:endParaRPr lang="en-US" sz="1500" b="0" i="0" u="none" strike="noStrike" cap="none" dirty="0">
              <a:sym typeface="Calibri"/>
            </a:endParaRPr>
          </a:p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lang="en-US" sz="1500" b="1" i="0" u="none" strike="noStrike" cap="none" dirty="0">
              <a:sym typeface="Calibri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7C94B941-277A-DC96-F2E4-2A286FDE3A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4700"/>
                </p14:media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696"/>
    </mc:Choice>
    <mc:Fallback>
      <p:transition spd="slow" advTm="18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db6800dfc1_0_45"/>
          <p:cNvSpPr txBox="1"/>
          <p:nvPr/>
        </p:nvSpPr>
        <p:spPr>
          <a:xfrm>
            <a:off x="914400" y="452284"/>
            <a:ext cx="7000500" cy="5541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ESCOLÁSTICA </a:t>
            </a:r>
            <a:endParaRPr sz="3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db6800dfc1_0_45"/>
          <p:cNvSpPr txBox="1"/>
          <p:nvPr/>
        </p:nvSpPr>
        <p:spPr>
          <a:xfrm>
            <a:off x="963600" y="1088375"/>
            <a:ext cx="5932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gdb6800dfc1_0_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14400" y="1385100"/>
            <a:ext cx="5682179" cy="3196226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db6800dfc1_0_45"/>
          <p:cNvSpPr txBox="1"/>
          <p:nvPr/>
        </p:nvSpPr>
        <p:spPr>
          <a:xfrm>
            <a:off x="6782625" y="1201075"/>
            <a:ext cx="10740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"/>
              <a:t>https://www.google.com/search?q=Universais++na+escolastica&amp;tbm=isch&amp;ved=2ahUKEwj3zrLYhtfwAhXYipUCHW_HC2UQ2-cCegQIABAA&amp;oq=Universais++na+escolastica&amp;gs_lcp=CgNpbWcQAzoFCAAQsQM6AggAOgQIIxAnOgYIABAFEB46BggAEAgQHjoECAAQGFCTqUZYqOlGYNfqRmgBcAB4AYAB2AKIAZ0ZkgEIMy4yMC4xLjGYAQCgAQGqAQtnd3Mtd2l6LWltZ8ABAQ&amp;sclient=img&amp;ei=0bOlYLeiE9iV1sQP746vqAY&amp;bih=657&amp;biw=1366#imgrc=5J2nKtj-S_vRsM</a:t>
            </a:r>
            <a:endParaRPr sz="400"/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83EF59AF-DB64-E670-8FA0-60E5E2F1E41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54"/>
    </mc:Choice>
    <mc:Fallback>
      <p:transition spd="slow" advTm="64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Picture 234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37" name="Picture 236">
            <a:extLst>
              <a:ext uri="{FF2B5EF4-FFF2-40B4-BE49-F238E27FC236}">
                <a16:creationId xmlns:a16="http://schemas.microsoft.com/office/drawing/2014/main" id="{0146E45C-1450-4186-B501-74F221F89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2138"/>
            <a:ext cx="6726063" cy="206956"/>
          </a:xfrm>
          <a:prstGeom prst="rect">
            <a:avLst/>
          </a:prstGeom>
        </p:spPr>
      </p:pic>
      <p:pic>
        <p:nvPicPr>
          <p:cNvPr id="239" name="Picture 238">
            <a:extLst>
              <a:ext uri="{FF2B5EF4-FFF2-40B4-BE49-F238E27FC236}">
                <a16:creationId xmlns:a16="http://schemas.microsoft.com/office/drawing/2014/main" id="{EEDDA48B-BC04-4915-ADA3-A1A9522EB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3"/>
            <a:ext cx="2307831" cy="207705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78C9D07A-5A22-4E55-B18A-47CF07E50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42558"/>
            <a:ext cx="6726063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3D71E629-0739-4A59-972B-A9E9A4500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3786" y="1942558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245" name="Rectangle 244">
            <a:extLst>
              <a:ext uri="{FF2B5EF4-FFF2-40B4-BE49-F238E27FC236}">
                <a16:creationId xmlns:a16="http://schemas.microsoft.com/office/drawing/2014/main" id="{2F84762E-7FCC-4EAF-B9E7-CE7214491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7" name="Picture 246">
            <a:extLst>
              <a:ext uri="{FF2B5EF4-FFF2-40B4-BE49-F238E27FC236}">
                <a16:creationId xmlns:a16="http://schemas.microsoft.com/office/drawing/2014/main" id="{927A1389-2A5D-4886-AD82-F213767E6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55"/>
            <a:ext cx="9144000" cy="5143499"/>
          </a:xfrm>
          <a:prstGeom prst="rect">
            <a:avLst/>
          </a:prstGeom>
        </p:spPr>
      </p:pic>
      <p:sp>
        <p:nvSpPr>
          <p:cNvPr id="249" name="Rectangle 248">
            <a:extLst>
              <a:ext uri="{FF2B5EF4-FFF2-40B4-BE49-F238E27FC236}">
                <a16:creationId xmlns:a16="http://schemas.microsoft.com/office/drawing/2014/main" id="{A1038667-0C3F-4764-A24D-DA9D9B474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3395" y="0"/>
            <a:ext cx="566470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1" name="Picture 250">
            <a:extLst>
              <a:ext uri="{FF2B5EF4-FFF2-40B4-BE49-F238E27FC236}">
                <a16:creationId xmlns:a16="http://schemas.microsoft.com/office/drawing/2014/main" id="{6AC2195B-895A-4535-8ECD-9F5B669C5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4533"/>
            <a:ext cx="3723894" cy="108037"/>
          </a:xfrm>
          <a:prstGeom prst="rect">
            <a:avLst/>
          </a:prstGeom>
        </p:spPr>
      </p:pic>
      <p:sp>
        <p:nvSpPr>
          <p:cNvPr id="253" name="Rectangle 252">
            <a:extLst>
              <a:ext uri="{FF2B5EF4-FFF2-40B4-BE49-F238E27FC236}">
                <a16:creationId xmlns:a16="http://schemas.microsoft.com/office/drawing/2014/main" id="{571EEFCA-9235-4BC2-85C3-A4EC6EE57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79073"/>
            <a:ext cx="3723424" cy="238535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28" name="Google Shape;228;gdb6800dfc1_0_76"/>
          <p:cNvSpPr txBox="1"/>
          <p:nvPr/>
        </p:nvSpPr>
        <p:spPr>
          <a:xfrm>
            <a:off x="79829" y="1547446"/>
            <a:ext cx="3723424" cy="1995854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4400" b="1" dirty="0">
                <a:latin typeface="+mj-lt"/>
                <a:ea typeface="+mj-ea"/>
                <a:cs typeface="+mj-cs"/>
                <a:sym typeface="Calibri"/>
              </a:rPr>
              <a:t>ESCOLÁSTICA</a:t>
            </a:r>
            <a:r>
              <a:rPr lang="en-US" sz="5400" b="1" dirty="0">
                <a:latin typeface="+mj-lt"/>
                <a:ea typeface="+mj-ea"/>
                <a:cs typeface="+mj-cs"/>
                <a:sym typeface="Calibri"/>
              </a:rPr>
              <a:t> </a:t>
            </a:r>
            <a:endParaRPr lang="en-US" sz="5400" b="1" i="0" u="none" strike="noStrike" cap="none" dirty="0"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230" name="Google Shape;230;gdb6800dfc1_0_76"/>
          <p:cNvPicPr preferRelativeResize="0"/>
          <p:nvPr/>
        </p:nvPicPr>
        <p:blipFill>
          <a:blip r:embed="rId10"/>
          <a:stretch>
            <a:fillRect/>
          </a:stretch>
        </p:blipFill>
        <p:spPr>
          <a:xfrm>
            <a:off x="3963454" y="810854"/>
            <a:ext cx="4695722" cy="3521791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229" name="Google Shape;229;gdb6800dfc1_0_76"/>
          <p:cNvSpPr txBox="1"/>
          <p:nvPr/>
        </p:nvSpPr>
        <p:spPr>
          <a:xfrm>
            <a:off x="963600" y="1088375"/>
            <a:ext cx="5932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C72A0FAC-71A7-9C2E-57CE-CFB3A9A95C8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554"/>
    </mc:Choice>
    <mc:Fallback>
      <p:transition spd="slow" advTm="325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Picture 273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80" name="Rectangle 279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85" name="Rectangle 284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6" name="Picture 285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69" name="Google Shape;269;gc44a1778c1_0_790"/>
          <p:cNvPicPr preferRelativeResize="0"/>
          <p:nvPr/>
        </p:nvPicPr>
        <p:blipFill rotWithShape="1">
          <a:blip r:embed="rId9"/>
          <a:srcRect l="3091" r="34125" b="-3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88" name="Rectangle 287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67" name="Google Shape;267;gc44a1778c1_0_790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3600" b="1" i="0" u="none" strike="noStrike" cap="none" dirty="0" err="1">
                <a:latin typeface="+mj-lt"/>
                <a:ea typeface="+mj-ea"/>
                <a:cs typeface="+mj-cs"/>
                <a:sym typeface="Calibri"/>
              </a:rPr>
              <a:t>Revisão</a:t>
            </a:r>
            <a:r>
              <a:rPr lang="en-US" sz="3600" b="0" i="0" u="none" strike="noStrike" cap="none" dirty="0">
                <a:latin typeface="+mj-lt"/>
                <a:ea typeface="+mj-ea"/>
                <a:cs typeface="+mj-cs"/>
                <a:sym typeface="Calibri"/>
              </a:rPr>
              <a:t> </a:t>
            </a:r>
            <a:endParaRPr lang="en-US" sz="3600" b="0" i="0" u="none" strike="noStrike" cap="none" dirty="0"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290" name="Picture 289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68" name="Google Shape;268;gc44a1778c1_0_790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45720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500"/>
              <a:buFont typeface="Arial" panose="020B0604020202020204" pitchFamily="34" charset="0"/>
              <a:buChar char="•"/>
            </a:pPr>
            <a:r>
              <a:rPr lang="en-US" sz="1500" dirty="0" err="1">
                <a:sym typeface="Calibri"/>
              </a:rPr>
              <a:t>Vinculação</a:t>
            </a:r>
            <a:r>
              <a:rPr lang="en-US" sz="1500" dirty="0">
                <a:sym typeface="Calibri"/>
              </a:rPr>
              <a:t> da </a:t>
            </a:r>
            <a:r>
              <a:rPr lang="en-US" sz="1500" dirty="0" err="1">
                <a:sym typeface="Calibri"/>
              </a:rPr>
              <a:t>Filosofia</a:t>
            </a:r>
            <a:r>
              <a:rPr lang="en-US" sz="1500" dirty="0">
                <a:sym typeface="Calibri"/>
              </a:rPr>
              <a:t> com o </a:t>
            </a:r>
            <a:r>
              <a:rPr lang="en-US" sz="1500" dirty="0" err="1">
                <a:sym typeface="Calibri"/>
              </a:rPr>
              <a:t>combate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às</a:t>
            </a:r>
            <a:r>
              <a:rPr lang="en-US" sz="1500" dirty="0">
                <a:sym typeface="Calibri"/>
              </a:rPr>
              <a:t> </a:t>
            </a:r>
            <a:r>
              <a:rPr lang="en-US" sz="1500" dirty="0" err="1">
                <a:sym typeface="Calibri"/>
              </a:rPr>
              <a:t>heresias</a:t>
            </a:r>
            <a:r>
              <a:rPr lang="en-US" sz="1500" dirty="0">
                <a:sym typeface="Calibri"/>
              </a:rPr>
              <a:t>;</a:t>
            </a:r>
          </a:p>
          <a:p>
            <a:pPr marL="45720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500"/>
              <a:buFont typeface="Arial" panose="020B0604020202020204" pitchFamily="34" charset="0"/>
              <a:buChar char="•"/>
            </a:pPr>
            <a:r>
              <a:rPr lang="en-US" sz="1500" dirty="0" err="1">
                <a:sym typeface="Calibri"/>
              </a:rPr>
              <a:t>Influência</a:t>
            </a:r>
            <a:r>
              <a:rPr lang="en-US" sz="1500" dirty="0">
                <a:sym typeface="Calibri"/>
              </a:rPr>
              <a:t> de </a:t>
            </a:r>
            <a:r>
              <a:rPr lang="en-US" sz="1500" dirty="0" err="1">
                <a:sym typeface="Calibri"/>
              </a:rPr>
              <a:t>Aristóteles</a:t>
            </a:r>
            <a:r>
              <a:rPr lang="en-US" sz="1500" dirty="0">
                <a:sym typeface="Calibri"/>
              </a:rPr>
              <a:t>;</a:t>
            </a:r>
          </a:p>
          <a:p>
            <a:pPr marL="45720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500"/>
              <a:buFont typeface="Arial" panose="020B0604020202020204" pitchFamily="34" charset="0"/>
              <a:buChar char="•"/>
            </a:pPr>
            <a:r>
              <a:rPr lang="en-US" sz="1500" dirty="0" err="1">
                <a:sym typeface="Calibri"/>
              </a:rPr>
              <a:t>Questão</a:t>
            </a:r>
            <a:r>
              <a:rPr lang="en-US" sz="1500" dirty="0">
                <a:sym typeface="Calibri"/>
              </a:rPr>
              <a:t> dos </a:t>
            </a:r>
            <a:r>
              <a:rPr lang="en-US" sz="1500" dirty="0" err="1">
                <a:sym typeface="Calibri"/>
              </a:rPr>
              <a:t>universais</a:t>
            </a:r>
            <a:r>
              <a:rPr lang="en-US" sz="1500" dirty="0">
                <a:sym typeface="Calibri"/>
              </a:rPr>
              <a:t>.</a:t>
            </a:r>
            <a:endParaRPr lang="en-US" sz="1500" b="1" dirty="0">
              <a:sym typeface="Calibri"/>
            </a:endParaRPr>
          </a:p>
          <a:p>
            <a:pPr marL="33655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endParaRPr lang="en-US" sz="1500" b="0" i="0" u="none" strike="noStrike" cap="none" dirty="0">
              <a:sym typeface="Calibri"/>
            </a:endParaRPr>
          </a:p>
        </p:txBody>
      </p:sp>
      <p:sp>
        <p:nvSpPr>
          <p:cNvPr id="266" name="Google Shape;266;gc44a1778c1_0_790"/>
          <p:cNvSpPr txBox="1"/>
          <p:nvPr/>
        </p:nvSpPr>
        <p:spPr>
          <a:xfrm>
            <a:off x="725394" y="1021196"/>
            <a:ext cx="7600800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lang="pt-B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7322BF9E-02C7-1207-3B54-19F8C02B7EC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723"/>
    </mc:Choice>
    <mc:Fallback>
      <p:transition spd="slow" advTm="167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67" grpId="0"/>
      <p:bldP spid="26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9"/>
</p:tagLst>
</file>

<file path=ppt/theme/theme1.xml><?xml version="1.0" encoding="utf-8"?>
<a:theme xmlns:a="http://schemas.openxmlformats.org/drawingml/2006/main" name="Berlim">
  <a:themeElements>
    <a:clrScheme name="Berlim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m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m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Berlim</Template>
  <TotalTime>40</TotalTime>
  <Words>460</Words>
  <Application>Microsoft Office PowerPoint</Application>
  <PresentationFormat>Apresentação na tela (16:9)</PresentationFormat>
  <Paragraphs>44</Paragraphs>
  <Slides>15</Slides>
  <Notes>13</Notes>
  <HiddenSlides>0</HiddenSlides>
  <MMClips>15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Roboto</vt:lpstr>
      <vt:lpstr>Trebuchet MS</vt:lpstr>
      <vt:lpstr>Berlim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Amanda Santos</cp:lastModifiedBy>
  <cp:revision>1</cp:revision>
  <dcterms:created xsi:type="dcterms:W3CDTF">2020-03-25T23:26:05Z</dcterms:created>
  <dcterms:modified xsi:type="dcterms:W3CDTF">2023-08-15T20:49:56Z</dcterms:modified>
</cp:coreProperties>
</file>