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18"/>
  </p:notes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71" r:id="rId14"/>
    <p:sldId id="272" r:id="rId15"/>
    <p:sldId id="273" r:id="rId16"/>
    <p:sldId id="274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OPqOshyqdUDuog/kDjGoBEvOY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AF7403-BD6A-4A83-840F-5F11605FFC63}" v="38" dt="2023-07-11T22:24:55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86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34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customschemas.google.com/relationships/presentationmetadata" Target="metadata"/><Relationship Id="rId10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antos" userId="01e69cf81e64fcbe" providerId="LiveId" clId="{73AF7403-BD6A-4A83-840F-5F11605FFC63}"/>
    <pc:docChg chg="undo custSel delSld modSld">
      <pc:chgData name="Amanda Santos" userId="01e69cf81e64fcbe" providerId="LiveId" clId="{73AF7403-BD6A-4A83-840F-5F11605FFC63}" dt="2023-07-11T22:24:55.736" v="84"/>
      <pc:docMkLst>
        <pc:docMk/>
      </pc:docMkLst>
      <pc:sldChg chg="addSp delSp modSp mod setBg addAnim modAnim">
        <pc:chgData name="Amanda Santos" userId="01e69cf81e64fcbe" providerId="LiveId" clId="{73AF7403-BD6A-4A83-840F-5F11605FFC63}" dt="2023-07-11T22:06:47.972" v="31"/>
        <pc:sldMkLst>
          <pc:docMk/>
          <pc:sldMk cId="0" sldId="256"/>
        </pc:sldMkLst>
        <pc:spChg chg="mod">
          <ac:chgData name="Amanda Santos" userId="01e69cf81e64fcbe" providerId="LiveId" clId="{73AF7403-BD6A-4A83-840F-5F11605FFC63}" dt="2023-07-11T22:02:05.277" v="13" actId="20577"/>
          <ac:spMkLst>
            <pc:docMk/>
            <pc:sldMk cId="0" sldId="256"/>
            <ac:spMk id="241" creationId="{00000000-0000-0000-0000-000000000000}"/>
          </ac:spMkLst>
        </pc:spChg>
        <pc:spChg chg="add del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52" creationId="{7EF5ECB8-D49C-48FB-A93E-88EB2FFDFD42}"/>
          </ac:spMkLst>
        </pc:spChg>
        <pc:spChg chg="add del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54" creationId="{411B77A2-BD5C-432D-B52E-C12612C74C17}"/>
          </ac:spMkLst>
        </pc:spChg>
        <pc:spChg chg="add del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56" creationId="{87C031CB-DEB3-405F-9996-5322C24A6A93}"/>
          </ac:spMkLst>
        </pc:spChg>
        <pc:spChg chg="add del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62" creationId="{273350E1-40B5-47D9-8DDD-3C2A17B4B6D9}"/>
          </ac:spMkLst>
        </pc:spChg>
        <pc:spChg chg="add del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66" creationId="{108AC4DC-69B5-4DD1-84BC-850C5A286185}"/>
          </ac:spMkLst>
        </pc:spChg>
        <pc:spChg chg="add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79" creationId="{78C9D07A-5A22-4E55-B18A-47CF07E5080D}"/>
          </ac:spMkLst>
        </pc:spChg>
        <pc:spChg chg="add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81" creationId="{3D71E629-0739-4A59-972B-A9E9A4500E31}"/>
          </ac:spMkLst>
        </pc:spChg>
        <pc:spChg chg="add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83" creationId="{2F84762E-7FCC-4EAF-B9E7-CE7214491E0D}"/>
          </ac:spMkLst>
        </pc:spChg>
        <pc:spChg chg="add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87" creationId="{A1038667-0C3F-4764-A24D-DA9D9B474851}"/>
          </ac:spMkLst>
        </pc:spChg>
        <pc:spChg chg="add">
          <ac:chgData name="Amanda Santos" userId="01e69cf81e64fcbe" providerId="LiveId" clId="{73AF7403-BD6A-4A83-840F-5F11605FFC63}" dt="2023-07-11T22:01:52.635" v="8" actId="26606"/>
          <ac:spMkLst>
            <pc:docMk/>
            <pc:sldMk cId="0" sldId="256"/>
            <ac:spMk id="291" creationId="{571EEFCA-9235-4BC2-85C3-A4EC6EE57AC4}"/>
          </ac:spMkLst>
        </pc:spChg>
        <pc:picChg chg="add del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46" creationId="{AC3E6C53-102E-4ACA-BCBB-3CC973B99486}"/>
          </ac:picMkLst>
        </pc:picChg>
        <pc:picChg chg="add del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48" creationId="{17B2B42C-0777-4D6E-9432-535281803A88}"/>
          </ac:picMkLst>
        </pc:picChg>
        <pc:picChg chg="add del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50" creationId="{EFEAAB60-93E2-4DC6-99AC-939637BCE864}"/>
          </ac:picMkLst>
        </pc:picChg>
        <pc:picChg chg="add del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58" creationId="{92031F0E-C3FA-4DAF-BD13-4AC665CFF0FC}"/>
          </ac:picMkLst>
        </pc:picChg>
        <pc:picChg chg="add del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60" creationId="{BE685C68-BF28-4330-A4FE-33ABD88511AA}"/>
          </ac:picMkLst>
        </pc:picChg>
        <pc:picChg chg="add del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64" creationId="{A1500D0A-0DCA-4E06-8B25-618E6299CC9A}"/>
          </ac:picMkLst>
        </pc:picChg>
        <pc:picChg chg="add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70" creationId="{0915B601-8A83-8F31-6329-471EE96BDFF1}"/>
          </ac:picMkLst>
        </pc:picChg>
        <pc:picChg chg="add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73" creationId="{5321D838-2C7E-4177-9DD3-DAC78324A2B2}"/>
          </ac:picMkLst>
        </pc:picChg>
        <pc:picChg chg="add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75" creationId="{0146E45C-1450-4186-B501-74F221F897A8}"/>
          </ac:picMkLst>
        </pc:picChg>
        <pc:picChg chg="add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77" creationId="{EEDDA48B-BC04-4915-ADA3-A1A9522EB0D1}"/>
          </ac:picMkLst>
        </pc:picChg>
        <pc:picChg chg="add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85" creationId="{927A1389-2A5D-4886-AD82-F213767E673F}"/>
          </ac:picMkLst>
        </pc:picChg>
        <pc:picChg chg="add">
          <ac:chgData name="Amanda Santos" userId="01e69cf81e64fcbe" providerId="LiveId" clId="{73AF7403-BD6A-4A83-840F-5F11605FFC63}" dt="2023-07-11T22:01:52.635" v="8" actId="26606"/>
          <ac:picMkLst>
            <pc:docMk/>
            <pc:sldMk cId="0" sldId="256"/>
            <ac:picMk id="289" creationId="{6AC2195B-895A-4535-8ECD-9F5B669C5CA5}"/>
          </ac:picMkLst>
        </pc:picChg>
      </pc:sldChg>
      <pc:sldChg chg="del">
        <pc:chgData name="Amanda Santos" userId="01e69cf81e64fcbe" providerId="LiveId" clId="{73AF7403-BD6A-4A83-840F-5F11605FFC63}" dt="2023-07-09T22:19:30.711" v="1" actId="47"/>
        <pc:sldMkLst>
          <pc:docMk/>
          <pc:sldMk cId="0" sldId="257"/>
        </pc:sldMkLst>
      </pc:sldChg>
      <pc:sldChg chg="addSp delSp modSp mod setBg modAnim">
        <pc:chgData name="Amanda Santos" userId="01e69cf81e64fcbe" providerId="LiveId" clId="{73AF7403-BD6A-4A83-840F-5F11605FFC63}" dt="2023-07-11T22:07:30.867" v="33"/>
        <pc:sldMkLst>
          <pc:docMk/>
          <pc:sldMk cId="0" sldId="258"/>
        </pc:sldMkLst>
        <pc:spChg chg="mod">
          <ac:chgData name="Amanda Santos" userId="01e69cf81e64fcbe" providerId="LiveId" clId="{73AF7403-BD6A-4A83-840F-5F11605FFC63}" dt="2023-07-11T22:02:32.757" v="16" actId="26606"/>
          <ac:spMkLst>
            <pc:docMk/>
            <pc:sldMk cId="0" sldId="258"/>
            <ac:spMk id="251" creationId="{00000000-0000-0000-0000-000000000000}"/>
          </ac:spMkLst>
        </pc:spChg>
        <pc:spChg chg="mod">
          <ac:chgData name="Amanda Santos" userId="01e69cf81e64fcbe" providerId="LiveId" clId="{73AF7403-BD6A-4A83-840F-5F11605FFC63}" dt="2023-07-11T22:02:32.757" v="16" actId="26606"/>
          <ac:spMkLst>
            <pc:docMk/>
            <pc:sldMk cId="0" sldId="258"/>
            <ac:spMk id="252" creationId="{00000000-0000-0000-0000-000000000000}"/>
          </ac:spMkLst>
        </pc:spChg>
        <pc:spChg chg="add del">
          <ac:chgData name="Amanda Santos" userId="01e69cf81e64fcbe" providerId="LiveId" clId="{73AF7403-BD6A-4A83-840F-5F11605FFC63}" dt="2023-07-11T22:02:32.640" v="15" actId="26606"/>
          <ac:spMkLst>
            <pc:docMk/>
            <pc:sldMk cId="0" sldId="258"/>
            <ac:spMk id="264" creationId="{C6DB8A24-0DF2-4AB3-9191-C02AB6937C1F}"/>
          </ac:spMkLst>
        </pc:spChg>
        <pc:spChg chg="add del">
          <ac:chgData name="Amanda Santos" userId="01e69cf81e64fcbe" providerId="LiveId" clId="{73AF7403-BD6A-4A83-840F-5F11605FFC63}" dt="2023-07-11T22:02:32.640" v="15" actId="26606"/>
          <ac:spMkLst>
            <pc:docMk/>
            <pc:sldMk cId="0" sldId="258"/>
            <ac:spMk id="266" creationId="{6924F406-F250-4FCF-A28E-52F364A5AA1D}"/>
          </ac:spMkLst>
        </pc:spChg>
        <pc:spChg chg="add del">
          <ac:chgData name="Amanda Santos" userId="01e69cf81e64fcbe" providerId="LiveId" clId="{73AF7403-BD6A-4A83-840F-5F11605FFC63}" dt="2023-07-11T22:02:32.640" v="15" actId="26606"/>
          <ac:spMkLst>
            <pc:docMk/>
            <pc:sldMk cId="0" sldId="258"/>
            <ac:spMk id="272" creationId="{78A4CDE5-C7BC-41E1-8A4A-79E024CC09F3}"/>
          </ac:spMkLst>
        </pc:spChg>
        <pc:spChg chg="add">
          <ac:chgData name="Amanda Santos" userId="01e69cf81e64fcbe" providerId="LiveId" clId="{73AF7403-BD6A-4A83-840F-5F11605FFC63}" dt="2023-07-11T22:02:32.757" v="16" actId="26606"/>
          <ac:spMkLst>
            <pc:docMk/>
            <pc:sldMk cId="0" sldId="258"/>
            <ac:spMk id="279" creationId="{C6DB8A24-0DF2-4AB3-9191-C02AB6937C1F}"/>
          </ac:spMkLst>
        </pc:spChg>
        <pc:spChg chg="add">
          <ac:chgData name="Amanda Santos" userId="01e69cf81e64fcbe" providerId="LiveId" clId="{73AF7403-BD6A-4A83-840F-5F11605FFC63}" dt="2023-07-11T22:02:32.757" v="16" actId="26606"/>
          <ac:spMkLst>
            <pc:docMk/>
            <pc:sldMk cId="0" sldId="258"/>
            <ac:spMk id="280" creationId="{6924F406-F250-4FCF-A28E-52F364A5AA1D}"/>
          </ac:spMkLst>
        </pc:spChg>
        <pc:spChg chg="add">
          <ac:chgData name="Amanda Santos" userId="01e69cf81e64fcbe" providerId="LiveId" clId="{73AF7403-BD6A-4A83-840F-5F11605FFC63}" dt="2023-07-11T22:02:32.757" v="16" actId="26606"/>
          <ac:spMkLst>
            <pc:docMk/>
            <pc:sldMk cId="0" sldId="258"/>
            <ac:spMk id="284" creationId="{C493E730-2044-49B5-A022-B8D6F359343E}"/>
          </ac:spMkLst>
        </pc:spChg>
        <pc:grpChg chg="add del">
          <ac:chgData name="Amanda Santos" userId="01e69cf81e64fcbe" providerId="LiveId" clId="{73AF7403-BD6A-4A83-840F-5F11605FFC63}" dt="2023-07-11T22:02:32.640" v="15" actId="26606"/>
          <ac:grpSpMkLst>
            <pc:docMk/>
            <pc:sldMk cId="0" sldId="258"/>
            <ac:grpSpMk id="268" creationId="{905A9BAA-B344-45D2-838C-73856C4B15D4}"/>
          </ac:grpSpMkLst>
        </pc:grpChg>
        <pc:grpChg chg="add">
          <ac:chgData name="Amanda Santos" userId="01e69cf81e64fcbe" providerId="LiveId" clId="{73AF7403-BD6A-4A83-840F-5F11605FFC63}" dt="2023-07-11T22:02:32.757" v="16" actId="26606"/>
          <ac:grpSpMkLst>
            <pc:docMk/>
            <pc:sldMk cId="0" sldId="258"/>
            <ac:grpSpMk id="281" creationId="{5B988D63-FA8B-436C-902E-E5005BC0492F}"/>
          </ac:grpSpMkLst>
        </pc:grpChg>
        <pc:picChg chg="add del">
          <ac:chgData name="Amanda Santos" userId="01e69cf81e64fcbe" providerId="LiveId" clId="{73AF7403-BD6A-4A83-840F-5F11605FFC63}" dt="2023-07-11T22:02:32.640" v="15" actId="26606"/>
          <ac:picMkLst>
            <pc:docMk/>
            <pc:sldMk cId="0" sldId="258"/>
            <ac:picMk id="254" creationId="{DDCF37D7-AB27-95F0-9D58-A55BFE3D711F}"/>
          </ac:picMkLst>
        </pc:picChg>
        <pc:picChg chg="add del">
          <ac:chgData name="Amanda Santos" userId="01e69cf81e64fcbe" providerId="LiveId" clId="{73AF7403-BD6A-4A83-840F-5F11605FFC63}" dt="2023-07-11T22:02:32.640" v="15" actId="26606"/>
          <ac:picMkLst>
            <pc:docMk/>
            <pc:sldMk cId="0" sldId="258"/>
            <ac:picMk id="258" creationId="{01CFC1BB-C5B3-4479-9752-C53221627F91}"/>
          </ac:picMkLst>
        </pc:picChg>
        <pc:picChg chg="add del">
          <ac:chgData name="Amanda Santos" userId="01e69cf81e64fcbe" providerId="LiveId" clId="{73AF7403-BD6A-4A83-840F-5F11605FFC63}" dt="2023-07-11T22:02:32.640" v="15" actId="26606"/>
          <ac:picMkLst>
            <pc:docMk/>
            <pc:sldMk cId="0" sldId="258"/>
            <ac:picMk id="260" creationId="{C56FCE19-3103-4473-A92E-E38D00FCD006}"/>
          </ac:picMkLst>
        </pc:picChg>
        <pc:picChg chg="add del">
          <ac:chgData name="Amanda Santos" userId="01e69cf81e64fcbe" providerId="LiveId" clId="{73AF7403-BD6A-4A83-840F-5F11605FFC63}" dt="2023-07-11T22:02:32.640" v="15" actId="26606"/>
          <ac:picMkLst>
            <pc:docMk/>
            <pc:sldMk cId="0" sldId="258"/>
            <ac:picMk id="262" creationId="{E909C556-FC01-4870-ABC0-8D5C17BD0F3D}"/>
          </ac:picMkLst>
        </pc:picChg>
        <pc:picChg chg="add del">
          <ac:chgData name="Amanda Santos" userId="01e69cf81e64fcbe" providerId="LiveId" clId="{73AF7403-BD6A-4A83-840F-5F11605FFC63}" dt="2023-07-11T22:02:32.640" v="15" actId="26606"/>
          <ac:picMkLst>
            <pc:docMk/>
            <pc:sldMk cId="0" sldId="258"/>
            <ac:picMk id="274" creationId="{025C7952-5703-489E-8DBD-F2EFAC8EEB05}"/>
          </ac:picMkLst>
        </pc:picChg>
        <pc:picChg chg="add">
          <ac:chgData name="Amanda Santos" userId="01e69cf81e64fcbe" providerId="LiveId" clId="{73AF7403-BD6A-4A83-840F-5F11605FFC63}" dt="2023-07-11T22:02:32.757" v="16" actId="26606"/>
          <ac:picMkLst>
            <pc:docMk/>
            <pc:sldMk cId="0" sldId="258"/>
            <ac:picMk id="276" creationId="{01CFC1BB-C5B3-4479-9752-C53221627F91}"/>
          </ac:picMkLst>
        </pc:picChg>
        <pc:picChg chg="add">
          <ac:chgData name="Amanda Santos" userId="01e69cf81e64fcbe" providerId="LiveId" clId="{73AF7403-BD6A-4A83-840F-5F11605FFC63}" dt="2023-07-11T22:02:32.757" v="16" actId="26606"/>
          <ac:picMkLst>
            <pc:docMk/>
            <pc:sldMk cId="0" sldId="258"/>
            <ac:picMk id="277" creationId="{C56FCE19-3103-4473-A92E-E38D00FCD006}"/>
          </ac:picMkLst>
        </pc:picChg>
        <pc:picChg chg="add">
          <ac:chgData name="Amanda Santos" userId="01e69cf81e64fcbe" providerId="LiveId" clId="{73AF7403-BD6A-4A83-840F-5F11605FFC63}" dt="2023-07-11T22:02:32.757" v="16" actId="26606"/>
          <ac:picMkLst>
            <pc:docMk/>
            <pc:sldMk cId="0" sldId="258"/>
            <ac:picMk id="278" creationId="{E909C556-FC01-4870-ABC0-8D5C17BD0F3D}"/>
          </ac:picMkLst>
        </pc:picChg>
        <pc:picChg chg="add">
          <ac:chgData name="Amanda Santos" userId="01e69cf81e64fcbe" providerId="LiveId" clId="{73AF7403-BD6A-4A83-840F-5F11605FFC63}" dt="2023-07-11T22:02:32.757" v="16" actId="26606"/>
          <ac:picMkLst>
            <pc:docMk/>
            <pc:sldMk cId="0" sldId="258"/>
            <ac:picMk id="283" creationId="{98FC42C8-1EAA-78BE-B850-31F2D0C362CF}"/>
          </ac:picMkLst>
        </pc:picChg>
        <pc:picChg chg="add">
          <ac:chgData name="Amanda Santos" userId="01e69cf81e64fcbe" providerId="LiveId" clId="{73AF7403-BD6A-4A83-840F-5F11605FFC63}" dt="2023-07-11T22:02:32.757" v="16" actId="26606"/>
          <ac:picMkLst>
            <pc:docMk/>
            <pc:sldMk cId="0" sldId="258"/>
            <ac:picMk id="285" creationId="{78976801-4346-4636-BA62-265C81DFE7C4}"/>
          </ac:picMkLst>
        </pc:picChg>
      </pc:sldChg>
      <pc:sldChg chg="addSp modSp mod setBg">
        <pc:chgData name="Amanda Santos" userId="01e69cf81e64fcbe" providerId="LiveId" clId="{73AF7403-BD6A-4A83-840F-5F11605FFC63}" dt="2023-07-11T22:02:44.310" v="17" actId="26606"/>
        <pc:sldMkLst>
          <pc:docMk/>
          <pc:sldMk cId="0" sldId="259"/>
        </pc:sldMkLst>
        <pc:spChg chg="mod ord">
          <ac:chgData name="Amanda Santos" userId="01e69cf81e64fcbe" providerId="LiveId" clId="{73AF7403-BD6A-4A83-840F-5F11605FFC63}" dt="2023-07-11T22:02:44.310" v="17" actId="26606"/>
          <ac:spMkLst>
            <pc:docMk/>
            <pc:sldMk cId="0" sldId="259"/>
            <ac:spMk id="257" creationId="{00000000-0000-0000-0000-000000000000}"/>
          </ac:spMkLst>
        </pc:spChg>
        <pc:spChg chg="mod">
          <ac:chgData name="Amanda Santos" userId="01e69cf81e64fcbe" providerId="LiveId" clId="{73AF7403-BD6A-4A83-840F-5F11605FFC63}" dt="2023-07-11T22:02:44.310" v="17" actId="26606"/>
          <ac:spMkLst>
            <pc:docMk/>
            <pc:sldMk cId="0" sldId="259"/>
            <ac:spMk id="258" creationId="{00000000-0000-0000-0000-000000000000}"/>
          </ac:spMkLst>
        </pc:spChg>
        <pc:spChg chg="add">
          <ac:chgData name="Amanda Santos" userId="01e69cf81e64fcbe" providerId="LiveId" clId="{73AF7403-BD6A-4A83-840F-5F11605FFC63}" dt="2023-07-11T22:02:44.310" v="17" actId="26606"/>
          <ac:spMkLst>
            <pc:docMk/>
            <pc:sldMk cId="0" sldId="259"/>
            <ac:spMk id="270" creationId="{C6DB8A24-0DF2-4AB3-9191-C02AB6937C1F}"/>
          </ac:spMkLst>
        </pc:spChg>
        <pc:spChg chg="add">
          <ac:chgData name="Amanda Santos" userId="01e69cf81e64fcbe" providerId="LiveId" clId="{73AF7403-BD6A-4A83-840F-5F11605FFC63}" dt="2023-07-11T22:02:44.310" v="17" actId="26606"/>
          <ac:spMkLst>
            <pc:docMk/>
            <pc:sldMk cId="0" sldId="259"/>
            <ac:spMk id="272" creationId="{6924F406-F250-4FCF-A28E-52F364A5AA1D}"/>
          </ac:spMkLst>
        </pc:spChg>
        <pc:spChg chg="add">
          <ac:chgData name="Amanda Santos" userId="01e69cf81e64fcbe" providerId="LiveId" clId="{73AF7403-BD6A-4A83-840F-5F11605FFC63}" dt="2023-07-11T22:02:44.310" v="17" actId="26606"/>
          <ac:spMkLst>
            <pc:docMk/>
            <pc:sldMk cId="0" sldId="259"/>
            <ac:spMk id="278" creationId="{13BC1C09-8FD1-4619-B317-E9EED5E55DD8}"/>
          </ac:spMkLst>
        </pc:spChg>
        <pc:grpChg chg="add">
          <ac:chgData name="Amanda Santos" userId="01e69cf81e64fcbe" providerId="LiveId" clId="{73AF7403-BD6A-4A83-840F-5F11605FFC63}" dt="2023-07-11T22:02:44.310" v="17" actId="26606"/>
          <ac:grpSpMkLst>
            <pc:docMk/>
            <pc:sldMk cId="0" sldId="259"/>
            <ac:grpSpMk id="274" creationId="{7A865E47-4365-4F21-B8EA-13B2C12BCB98}"/>
          </ac:grpSpMkLst>
        </pc:grpChg>
        <pc:picChg chg="mod">
          <ac:chgData name="Amanda Santos" userId="01e69cf81e64fcbe" providerId="LiveId" clId="{73AF7403-BD6A-4A83-840F-5F11605FFC63}" dt="2023-07-11T22:02:44.310" v="17" actId="26606"/>
          <ac:picMkLst>
            <pc:docMk/>
            <pc:sldMk cId="0" sldId="259"/>
            <ac:picMk id="259" creationId="{00000000-0000-0000-0000-000000000000}"/>
          </ac:picMkLst>
        </pc:picChg>
        <pc:picChg chg="add">
          <ac:chgData name="Amanda Santos" userId="01e69cf81e64fcbe" providerId="LiveId" clId="{73AF7403-BD6A-4A83-840F-5F11605FFC63}" dt="2023-07-11T22:02:44.310" v="17" actId="26606"/>
          <ac:picMkLst>
            <pc:docMk/>
            <pc:sldMk cId="0" sldId="259"/>
            <ac:picMk id="264" creationId="{01CFC1BB-C5B3-4479-9752-C53221627F91}"/>
          </ac:picMkLst>
        </pc:picChg>
        <pc:picChg chg="add">
          <ac:chgData name="Amanda Santos" userId="01e69cf81e64fcbe" providerId="LiveId" clId="{73AF7403-BD6A-4A83-840F-5F11605FFC63}" dt="2023-07-11T22:02:44.310" v="17" actId="26606"/>
          <ac:picMkLst>
            <pc:docMk/>
            <pc:sldMk cId="0" sldId="259"/>
            <ac:picMk id="266" creationId="{C56FCE19-3103-4473-A92E-E38D00FCD006}"/>
          </ac:picMkLst>
        </pc:picChg>
        <pc:picChg chg="add">
          <ac:chgData name="Amanda Santos" userId="01e69cf81e64fcbe" providerId="LiveId" clId="{73AF7403-BD6A-4A83-840F-5F11605FFC63}" dt="2023-07-11T22:02:44.310" v="17" actId="26606"/>
          <ac:picMkLst>
            <pc:docMk/>
            <pc:sldMk cId="0" sldId="259"/>
            <ac:picMk id="268" creationId="{E909C556-FC01-4870-ABC0-8D5C17BD0F3D}"/>
          </ac:picMkLst>
        </pc:picChg>
        <pc:picChg chg="add">
          <ac:chgData name="Amanda Santos" userId="01e69cf81e64fcbe" providerId="LiveId" clId="{73AF7403-BD6A-4A83-840F-5F11605FFC63}" dt="2023-07-11T22:02:44.310" v="17" actId="26606"/>
          <ac:picMkLst>
            <pc:docMk/>
            <pc:sldMk cId="0" sldId="259"/>
            <ac:picMk id="280" creationId="{D3143E80-C928-46DB-9299-0BD06348A928}"/>
          </ac:picMkLst>
        </pc:picChg>
      </pc:sldChg>
      <pc:sldChg chg="addSp modSp mod setBg modAnim">
        <pc:chgData name="Amanda Santos" userId="01e69cf81e64fcbe" providerId="LiveId" clId="{73AF7403-BD6A-4A83-840F-5F11605FFC63}" dt="2023-07-11T22:14:51.654" v="36"/>
        <pc:sldMkLst>
          <pc:docMk/>
          <pc:sldMk cId="0" sldId="260"/>
        </pc:sldMkLst>
        <pc:spChg chg="mod">
          <ac:chgData name="Amanda Santos" userId="01e69cf81e64fcbe" providerId="LiveId" clId="{73AF7403-BD6A-4A83-840F-5F11605FFC63}" dt="2023-07-11T22:02:59.324" v="18" actId="26606"/>
          <ac:spMkLst>
            <pc:docMk/>
            <pc:sldMk cId="0" sldId="260"/>
            <ac:spMk id="264" creationId="{00000000-0000-0000-0000-000000000000}"/>
          </ac:spMkLst>
        </pc:spChg>
        <pc:spChg chg="mod">
          <ac:chgData name="Amanda Santos" userId="01e69cf81e64fcbe" providerId="LiveId" clId="{73AF7403-BD6A-4A83-840F-5F11605FFC63}" dt="2023-07-11T22:02:59.324" v="18" actId="26606"/>
          <ac:spMkLst>
            <pc:docMk/>
            <pc:sldMk cId="0" sldId="260"/>
            <ac:spMk id="265" creationId="{00000000-0000-0000-0000-000000000000}"/>
          </ac:spMkLst>
        </pc:spChg>
        <pc:spChg chg="add">
          <ac:chgData name="Amanda Santos" userId="01e69cf81e64fcbe" providerId="LiveId" clId="{73AF7403-BD6A-4A83-840F-5F11605FFC63}" dt="2023-07-11T22:02:59.324" v="18" actId="26606"/>
          <ac:spMkLst>
            <pc:docMk/>
            <pc:sldMk cId="0" sldId="260"/>
            <ac:spMk id="277" creationId="{C6DB8A24-0DF2-4AB3-9191-C02AB6937C1F}"/>
          </ac:spMkLst>
        </pc:spChg>
        <pc:spChg chg="add">
          <ac:chgData name="Amanda Santos" userId="01e69cf81e64fcbe" providerId="LiveId" clId="{73AF7403-BD6A-4A83-840F-5F11605FFC63}" dt="2023-07-11T22:02:59.324" v="18" actId="26606"/>
          <ac:spMkLst>
            <pc:docMk/>
            <pc:sldMk cId="0" sldId="260"/>
            <ac:spMk id="279" creationId="{6924F406-F250-4FCF-A28E-52F364A5AA1D}"/>
          </ac:spMkLst>
        </pc:spChg>
        <pc:spChg chg="add">
          <ac:chgData name="Amanda Santos" userId="01e69cf81e64fcbe" providerId="LiveId" clId="{73AF7403-BD6A-4A83-840F-5F11605FFC63}" dt="2023-07-11T22:02:59.324" v="18" actId="26606"/>
          <ac:spMkLst>
            <pc:docMk/>
            <pc:sldMk cId="0" sldId="260"/>
            <ac:spMk id="285" creationId="{C493E730-2044-49B5-A022-B8D6F359343E}"/>
          </ac:spMkLst>
        </pc:spChg>
        <pc:grpChg chg="add">
          <ac:chgData name="Amanda Santos" userId="01e69cf81e64fcbe" providerId="LiveId" clId="{73AF7403-BD6A-4A83-840F-5F11605FFC63}" dt="2023-07-11T22:02:59.324" v="18" actId="26606"/>
          <ac:grpSpMkLst>
            <pc:docMk/>
            <pc:sldMk cId="0" sldId="260"/>
            <ac:grpSpMk id="281" creationId="{5B988D63-FA8B-436C-902E-E5005BC0492F}"/>
          </ac:grpSpMkLst>
        </pc:grpChg>
        <pc:picChg chg="mod ord">
          <ac:chgData name="Amanda Santos" userId="01e69cf81e64fcbe" providerId="LiveId" clId="{73AF7403-BD6A-4A83-840F-5F11605FFC63}" dt="2023-07-11T22:02:59.324" v="18" actId="26606"/>
          <ac:picMkLst>
            <pc:docMk/>
            <pc:sldMk cId="0" sldId="260"/>
            <ac:picMk id="266" creationId="{00000000-0000-0000-0000-000000000000}"/>
          </ac:picMkLst>
        </pc:picChg>
        <pc:picChg chg="add">
          <ac:chgData name="Amanda Santos" userId="01e69cf81e64fcbe" providerId="LiveId" clId="{73AF7403-BD6A-4A83-840F-5F11605FFC63}" dt="2023-07-11T22:02:59.324" v="18" actId="26606"/>
          <ac:picMkLst>
            <pc:docMk/>
            <pc:sldMk cId="0" sldId="260"/>
            <ac:picMk id="271" creationId="{01CFC1BB-C5B3-4479-9752-C53221627F91}"/>
          </ac:picMkLst>
        </pc:picChg>
        <pc:picChg chg="add">
          <ac:chgData name="Amanda Santos" userId="01e69cf81e64fcbe" providerId="LiveId" clId="{73AF7403-BD6A-4A83-840F-5F11605FFC63}" dt="2023-07-11T22:02:59.324" v="18" actId="26606"/>
          <ac:picMkLst>
            <pc:docMk/>
            <pc:sldMk cId="0" sldId="260"/>
            <ac:picMk id="273" creationId="{C56FCE19-3103-4473-A92E-E38D00FCD006}"/>
          </ac:picMkLst>
        </pc:picChg>
        <pc:picChg chg="add">
          <ac:chgData name="Amanda Santos" userId="01e69cf81e64fcbe" providerId="LiveId" clId="{73AF7403-BD6A-4A83-840F-5F11605FFC63}" dt="2023-07-11T22:02:59.324" v="18" actId="26606"/>
          <ac:picMkLst>
            <pc:docMk/>
            <pc:sldMk cId="0" sldId="260"/>
            <ac:picMk id="275" creationId="{E909C556-FC01-4870-ABC0-8D5C17BD0F3D}"/>
          </ac:picMkLst>
        </pc:picChg>
        <pc:picChg chg="add">
          <ac:chgData name="Amanda Santos" userId="01e69cf81e64fcbe" providerId="LiveId" clId="{73AF7403-BD6A-4A83-840F-5F11605FFC63}" dt="2023-07-11T22:02:59.324" v="18" actId="26606"/>
          <ac:picMkLst>
            <pc:docMk/>
            <pc:sldMk cId="0" sldId="260"/>
            <ac:picMk id="287" creationId="{78976801-4346-4636-BA62-265C81DFE7C4}"/>
          </ac:picMkLst>
        </pc:picChg>
      </pc:sldChg>
      <pc:sldChg chg="addSp delSp modSp mod setBg modAnim">
        <pc:chgData name="Amanda Santos" userId="01e69cf81e64fcbe" providerId="LiveId" clId="{73AF7403-BD6A-4A83-840F-5F11605FFC63}" dt="2023-07-11T22:15:23.222" v="39"/>
        <pc:sldMkLst>
          <pc:docMk/>
          <pc:sldMk cId="0" sldId="261"/>
        </pc:sldMkLst>
        <pc:spChg chg="mod ord">
          <ac:chgData name="Amanda Santos" userId="01e69cf81e64fcbe" providerId="LiveId" clId="{73AF7403-BD6A-4A83-840F-5F11605FFC63}" dt="2023-07-11T22:03:24.719" v="22" actId="26606"/>
          <ac:spMkLst>
            <pc:docMk/>
            <pc:sldMk cId="0" sldId="261"/>
            <ac:spMk id="271" creationId="{00000000-0000-0000-0000-000000000000}"/>
          </ac:spMkLst>
        </pc:spChg>
        <pc:spChg chg="mod ord">
          <ac:chgData name="Amanda Santos" userId="01e69cf81e64fcbe" providerId="LiveId" clId="{73AF7403-BD6A-4A83-840F-5F11605FFC63}" dt="2023-07-11T22:03:24.719" v="22" actId="26606"/>
          <ac:spMkLst>
            <pc:docMk/>
            <pc:sldMk cId="0" sldId="261"/>
            <ac:spMk id="272" creationId="{00000000-0000-0000-0000-000000000000}"/>
          </ac:spMkLst>
        </pc:spChg>
        <pc:spChg chg="add del">
          <ac:chgData name="Amanda Santos" userId="01e69cf81e64fcbe" providerId="LiveId" clId="{73AF7403-BD6A-4A83-840F-5F11605FFC63}" dt="2023-07-11T22:03:24.594" v="21" actId="26606"/>
          <ac:spMkLst>
            <pc:docMk/>
            <pc:sldMk cId="0" sldId="261"/>
            <ac:spMk id="285" creationId="{C6DB8A24-0DF2-4AB3-9191-C02AB6937C1F}"/>
          </ac:spMkLst>
        </pc:spChg>
        <pc:spChg chg="add del">
          <ac:chgData name="Amanda Santos" userId="01e69cf81e64fcbe" providerId="LiveId" clId="{73AF7403-BD6A-4A83-840F-5F11605FFC63}" dt="2023-07-11T22:03:24.594" v="21" actId="26606"/>
          <ac:spMkLst>
            <pc:docMk/>
            <pc:sldMk cId="0" sldId="261"/>
            <ac:spMk id="287" creationId="{6924F406-F250-4FCF-A28E-52F364A5AA1D}"/>
          </ac:spMkLst>
        </pc:spChg>
        <pc:spChg chg="add del">
          <ac:chgData name="Amanda Santos" userId="01e69cf81e64fcbe" providerId="LiveId" clId="{73AF7403-BD6A-4A83-840F-5F11605FFC63}" dt="2023-07-11T22:03:24.594" v="21" actId="26606"/>
          <ac:spMkLst>
            <pc:docMk/>
            <pc:sldMk cId="0" sldId="261"/>
            <ac:spMk id="293" creationId="{13BC1C09-8FD1-4619-B317-E9EED5E55DD8}"/>
          </ac:spMkLst>
        </pc:spChg>
        <pc:spChg chg="add">
          <ac:chgData name="Amanda Santos" userId="01e69cf81e64fcbe" providerId="LiveId" clId="{73AF7403-BD6A-4A83-840F-5F11605FFC63}" dt="2023-07-11T22:03:24.719" v="22" actId="26606"/>
          <ac:spMkLst>
            <pc:docMk/>
            <pc:sldMk cId="0" sldId="261"/>
            <ac:spMk id="300" creationId="{C6DB8A24-0DF2-4AB3-9191-C02AB6937C1F}"/>
          </ac:spMkLst>
        </pc:spChg>
        <pc:spChg chg="add">
          <ac:chgData name="Amanda Santos" userId="01e69cf81e64fcbe" providerId="LiveId" clId="{73AF7403-BD6A-4A83-840F-5F11605FFC63}" dt="2023-07-11T22:03:24.719" v="22" actId="26606"/>
          <ac:spMkLst>
            <pc:docMk/>
            <pc:sldMk cId="0" sldId="261"/>
            <ac:spMk id="301" creationId="{6924F406-F250-4FCF-A28E-52F364A5AA1D}"/>
          </ac:spMkLst>
        </pc:spChg>
        <pc:spChg chg="add">
          <ac:chgData name="Amanda Santos" userId="01e69cf81e64fcbe" providerId="LiveId" clId="{73AF7403-BD6A-4A83-840F-5F11605FFC63}" dt="2023-07-11T22:03:24.719" v="22" actId="26606"/>
          <ac:spMkLst>
            <pc:docMk/>
            <pc:sldMk cId="0" sldId="261"/>
            <ac:spMk id="304" creationId="{C493E730-2044-49B5-A022-B8D6F359343E}"/>
          </ac:spMkLst>
        </pc:spChg>
        <pc:grpChg chg="add del">
          <ac:chgData name="Amanda Santos" userId="01e69cf81e64fcbe" providerId="LiveId" clId="{73AF7403-BD6A-4A83-840F-5F11605FFC63}" dt="2023-07-11T22:03:24.594" v="21" actId="26606"/>
          <ac:grpSpMkLst>
            <pc:docMk/>
            <pc:sldMk cId="0" sldId="261"/>
            <ac:grpSpMk id="289" creationId="{7A865E47-4365-4F21-B8EA-13B2C12BCB98}"/>
          </ac:grpSpMkLst>
        </pc:grpChg>
        <pc:grpChg chg="add">
          <ac:chgData name="Amanda Santos" userId="01e69cf81e64fcbe" providerId="LiveId" clId="{73AF7403-BD6A-4A83-840F-5F11605FFC63}" dt="2023-07-11T22:03:24.719" v="22" actId="26606"/>
          <ac:grpSpMkLst>
            <pc:docMk/>
            <pc:sldMk cId="0" sldId="261"/>
            <ac:grpSpMk id="302" creationId="{5B988D63-FA8B-436C-902E-E5005BC0492F}"/>
          </ac:grpSpMkLst>
        </pc:grpChg>
        <pc:picChg chg="del">
          <ac:chgData name="Amanda Santos" userId="01e69cf81e64fcbe" providerId="LiveId" clId="{73AF7403-BD6A-4A83-840F-5F11605FFC63}" dt="2023-07-11T22:03:16.996" v="19" actId="478"/>
          <ac:picMkLst>
            <pc:docMk/>
            <pc:sldMk cId="0" sldId="261"/>
            <ac:picMk id="273" creationId="{00000000-0000-0000-0000-000000000000}"/>
          </ac:picMkLst>
        </pc:picChg>
        <pc:picChg chg="mod">
          <ac:chgData name="Amanda Santos" userId="01e69cf81e64fcbe" providerId="LiveId" clId="{73AF7403-BD6A-4A83-840F-5F11605FFC63}" dt="2023-07-11T22:03:24.719" v="22" actId="26606"/>
          <ac:picMkLst>
            <pc:docMk/>
            <pc:sldMk cId="0" sldId="261"/>
            <ac:picMk id="274" creationId="{00000000-0000-0000-0000-000000000000}"/>
          </ac:picMkLst>
        </pc:picChg>
        <pc:picChg chg="add del">
          <ac:chgData name="Amanda Santos" userId="01e69cf81e64fcbe" providerId="LiveId" clId="{73AF7403-BD6A-4A83-840F-5F11605FFC63}" dt="2023-07-11T22:03:24.594" v="21" actId="26606"/>
          <ac:picMkLst>
            <pc:docMk/>
            <pc:sldMk cId="0" sldId="261"/>
            <ac:picMk id="279" creationId="{01CFC1BB-C5B3-4479-9752-C53221627F91}"/>
          </ac:picMkLst>
        </pc:picChg>
        <pc:picChg chg="add del">
          <ac:chgData name="Amanda Santos" userId="01e69cf81e64fcbe" providerId="LiveId" clId="{73AF7403-BD6A-4A83-840F-5F11605FFC63}" dt="2023-07-11T22:03:24.594" v="21" actId="26606"/>
          <ac:picMkLst>
            <pc:docMk/>
            <pc:sldMk cId="0" sldId="261"/>
            <ac:picMk id="281" creationId="{C56FCE19-3103-4473-A92E-E38D00FCD006}"/>
          </ac:picMkLst>
        </pc:picChg>
        <pc:picChg chg="add del">
          <ac:chgData name="Amanda Santos" userId="01e69cf81e64fcbe" providerId="LiveId" clId="{73AF7403-BD6A-4A83-840F-5F11605FFC63}" dt="2023-07-11T22:03:24.594" v="21" actId="26606"/>
          <ac:picMkLst>
            <pc:docMk/>
            <pc:sldMk cId="0" sldId="261"/>
            <ac:picMk id="283" creationId="{E909C556-FC01-4870-ABC0-8D5C17BD0F3D}"/>
          </ac:picMkLst>
        </pc:picChg>
        <pc:picChg chg="add del">
          <ac:chgData name="Amanda Santos" userId="01e69cf81e64fcbe" providerId="LiveId" clId="{73AF7403-BD6A-4A83-840F-5F11605FFC63}" dt="2023-07-11T22:03:24.594" v="21" actId="26606"/>
          <ac:picMkLst>
            <pc:docMk/>
            <pc:sldMk cId="0" sldId="261"/>
            <ac:picMk id="295" creationId="{D3143E80-C928-46DB-9299-0BD06348A928}"/>
          </ac:picMkLst>
        </pc:picChg>
        <pc:picChg chg="add">
          <ac:chgData name="Amanda Santos" userId="01e69cf81e64fcbe" providerId="LiveId" clId="{73AF7403-BD6A-4A83-840F-5F11605FFC63}" dt="2023-07-11T22:03:24.719" v="22" actId="26606"/>
          <ac:picMkLst>
            <pc:docMk/>
            <pc:sldMk cId="0" sldId="261"/>
            <ac:picMk id="297" creationId="{01CFC1BB-C5B3-4479-9752-C53221627F91}"/>
          </ac:picMkLst>
        </pc:picChg>
        <pc:picChg chg="add">
          <ac:chgData name="Amanda Santos" userId="01e69cf81e64fcbe" providerId="LiveId" clId="{73AF7403-BD6A-4A83-840F-5F11605FFC63}" dt="2023-07-11T22:03:24.719" v="22" actId="26606"/>
          <ac:picMkLst>
            <pc:docMk/>
            <pc:sldMk cId="0" sldId="261"/>
            <ac:picMk id="298" creationId="{C56FCE19-3103-4473-A92E-E38D00FCD006}"/>
          </ac:picMkLst>
        </pc:picChg>
        <pc:picChg chg="add">
          <ac:chgData name="Amanda Santos" userId="01e69cf81e64fcbe" providerId="LiveId" clId="{73AF7403-BD6A-4A83-840F-5F11605FFC63}" dt="2023-07-11T22:03:24.719" v="22" actId="26606"/>
          <ac:picMkLst>
            <pc:docMk/>
            <pc:sldMk cId="0" sldId="261"/>
            <ac:picMk id="299" creationId="{E909C556-FC01-4870-ABC0-8D5C17BD0F3D}"/>
          </ac:picMkLst>
        </pc:picChg>
        <pc:picChg chg="add">
          <ac:chgData name="Amanda Santos" userId="01e69cf81e64fcbe" providerId="LiveId" clId="{73AF7403-BD6A-4A83-840F-5F11605FFC63}" dt="2023-07-11T22:03:24.719" v="22" actId="26606"/>
          <ac:picMkLst>
            <pc:docMk/>
            <pc:sldMk cId="0" sldId="261"/>
            <ac:picMk id="305" creationId="{78976801-4346-4636-BA62-265C81DFE7C4}"/>
          </ac:picMkLst>
        </pc:picChg>
      </pc:sldChg>
      <pc:sldChg chg="modSp mod modAnim">
        <pc:chgData name="Amanda Santos" userId="01e69cf81e64fcbe" providerId="LiveId" clId="{73AF7403-BD6A-4A83-840F-5F11605FFC63}" dt="2023-07-11T22:17:08.492" v="49"/>
        <pc:sldMkLst>
          <pc:docMk/>
          <pc:sldMk cId="0" sldId="262"/>
        </pc:sldMkLst>
        <pc:spChg chg="mod">
          <ac:chgData name="Amanda Santos" userId="01e69cf81e64fcbe" providerId="LiveId" clId="{73AF7403-BD6A-4A83-840F-5F11605FFC63}" dt="2023-07-11T22:16:44.740" v="46" actId="14100"/>
          <ac:spMkLst>
            <pc:docMk/>
            <pc:sldMk cId="0" sldId="262"/>
            <ac:spMk id="279" creationId="{00000000-0000-0000-0000-000000000000}"/>
          </ac:spMkLst>
        </pc:spChg>
        <pc:spChg chg="mod">
          <ac:chgData name="Amanda Santos" userId="01e69cf81e64fcbe" providerId="LiveId" clId="{73AF7403-BD6A-4A83-840F-5F11605FFC63}" dt="2023-07-11T22:16:28.790" v="43" actId="1076"/>
          <ac:spMkLst>
            <pc:docMk/>
            <pc:sldMk cId="0" sldId="262"/>
            <ac:spMk id="282" creationId="{00000000-0000-0000-0000-000000000000}"/>
          </ac:spMkLst>
        </pc:spChg>
        <pc:spChg chg="mod">
          <ac:chgData name="Amanda Santos" userId="01e69cf81e64fcbe" providerId="LiveId" clId="{73AF7403-BD6A-4A83-840F-5F11605FFC63}" dt="2023-07-11T22:16:58.930" v="48" actId="1076"/>
          <ac:spMkLst>
            <pc:docMk/>
            <pc:sldMk cId="0" sldId="262"/>
            <ac:spMk id="283" creationId="{00000000-0000-0000-0000-000000000000}"/>
          </ac:spMkLst>
        </pc:spChg>
        <pc:picChg chg="mod">
          <ac:chgData name="Amanda Santos" userId="01e69cf81e64fcbe" providerId="LiveId" clId="{73AF7403-BD6A-4A83-840F-5F11605FFC63}" dt="2023-07-11T22:16:52.772" v="47" actId="14100"/>
          <ac:picMkLst>
            <pc:docMk/>
            <pc:sldMk cId="0" sldId="262"/>
            <ac:picMk id="281" creationId="{00000000-0000-0000-0000-000000000000}"/>
          </ac:picMkLst>
        </pc:picChg>
      </pc:sldChg>
      <pc:sldChg chg="modSp mod modAnim">
        <pc:chgData name="Amanda Santos" userId="01e69cf81e64fcbe" providerId="LiveId" clId="{73AF7403-BD6A-4A83-840F-5F11605FFC63}" dt="2023-07-11T22:18:17.265" v="55"/>
        <pc:sldMkLst>
          <pc:docMk/>
          <pc:sldMk cId="0" sldId="263"/>
        </pc:sldMkLst>
        <pc:spChg chg="mod">
          <ac:chgData name="Amanda Santos" userId="01e69cf81e64fcbe" providerId="LiveId" clId="{73AF7403-BD6A-4A83-840F-5F11605FFC63}" dt="2023-07-11T22:17:52.718" v="52" actId="14100"/>
          <ac:spMkLst>
            <pc:docMk/>
            <pc:sldMk cId="0" sldId="263"/>
            <ac:spMk id="288" creationId="{00000000-0000-0000-0000-000000000000}"/>
          </ac:spMkLst>
        </pc:spChg>
        <pc:picChg chg="mod">
          <ac:chgData name="Amanda Santos" userId="01e69cf81e64fcbe" providerId="LiveId" clId="{73AF7403-BD6A-4A83-840F-5F11605FFC63}" dt="2023-07-11T22:18:04.382" v="54" actId="14100"/>
          <ac:picMkLst>
            <pc:docMk/>
            <pc:sldMk cId="0" sldId="263"/>
            <ac:picMk id="290" creationId="{00000000-0000-0000-0000-000000000000}"/>
          </ac:picMkLst>
        </pc:picChg>
      </pc:sldChg>
      <pc:sldChg chg="del">
        <pc:chgData name="Amanda Santos" userId="01e69cf81e64fcbe" providerId="LiveId" clId="{73AF7403-BD6A-4A83-840F-5F11605FFC63}" dt="2023-07-11T22:03:56.898" v="23" actId="47"/>
        <pc:sldMkLst>
          <pc:docMk/>
          <pc:sldMk cId="0" sldId="264"/>
        </pc:sldMkLst>
      </pc:sldChg>
      <pc:sldChg chg="addSp modSp mod setBg modAnim">
        <pc:chgData name="Amanda Santos" userId="01e69cf81e64fcbe" providerId="LiveId" clId="{73AF7403-BD6A-4A83-840F-5F11605FFC63}" dt="2023-07-11T22:18:49.372" v="56"/>
        <pc:sldMkLst>
          <pc:docMk/>
          <pc:sldMk cId="0" sldId="265"/>
        </pc:sldMkLst>
        <pc:spChg chg="mod ord">
          <ac:chgData name="Amanda Santos" userId="01e69cf81e64fcbe" providerId="LiveId" clId="{73AF7403-BD6A-4A83-840F-5F11605FFC63}" dt="2023-07-11T22:04:07.040" v="24" actId="26606"/>
          <ac:spMkLst>
            <pc:docMk/>
            <pc:sldMk cId="0" sldId="265"/>
            <ac:spMk id="302" creationId="{00000000-0000-0000-0000-000000000000}"/>
          </ac:spMkLst>
        </pc:spChg>
        <pc:spChg chg="mod">
          <ac:chgData name="Amanda Santos" userId="01e69cf81e64fcbe" providerId="LiveId" clId="{73AF7403-BD6A-4A83-840F-5F11605FFC63}" dt="2023-07-11T22:04:07.040" v="24" actId="26606"/>
          <ac:spMkLst>
            <pc:docMk/>
            <pc:sldMk cId="0" sldId="265"/>
            <ac:spMk id="303" creationId="{00000000-0000-0000-0000-000000000000}"/>
          </ac:spMkLst>
        </pc:spChg>
        <pc:spChg chg="add">
          <ac:chgData name="Amanda Santos" userId="01e69cf81e64fcbe" providerId="LiveId" clId="{73AF7403-BD6A-4A83-840F-5F11605FFC63}" dt="2023-07-11T22:04:07.040" v="24" actId="26606"/>
          <ac:spMkLst>
            <pc:docMk/>
            <pc:sldMk cId="0" sldId="265"/>
            <ac:spMk id="315" creationId="{C6DB8A24-0DF2-4AB3-9191-C02AB6937C1F}"/>
          </ac:spMkLst>
        </pc:spChg>
        <pc:spChg chg="add">
          <ac:chgData name="Amanda Santos" userId="01e69cf81e64fcbe" providerId="LiveId" clId="{73AF7403-BD6A-4A83-840F-5F11605FFC63}" dt="2023-07-11T22:04:07.040" v="24" actId="26606"/>
          <ac:spMkLst>
            <pc:docMk/>
            <pc:sldMk cId="0" sldId="265"/>
            <ac:spMk id="317" creationId="{6924F406-F250-4FCF-A28E-52F364A5AA1D}"/>
          </ac:spMkLst>
        </pc:spChg>
        <pc:spChg chg="add">
          <ac:chgData name="Amanda Santos" userId="01e69cf81e64fcbe" providerId="LiveId" clId="{73AF7403-BD6A-4A83-840F-5F11605FFC63}" dt="2023-07-11T22:04:07.040" v="24" actId="26606"/>
          <ac:spMkLst>
            <pc:docMk/>
            <pc:sldMk cId="0" sldId="265"/>
            <ac:spMk id="319" creationId="{17341052-73F2-435C-A1F0-70961D11B477}"/>
          </ac:spMkLst>
        </pc:spChg>
        <pc:spChg chg="add">
          <ac:chgData name="Amanda Santos" userId="01e69cf81e64fcbe" providerId="LiveId" clId="{73AF7403-BD6A-4A83-840F-5F11605FFC63}" dt="2023-07-11T22:04:07.040" v="24" actId="26606"/>
          <ac:spMkLst>
            <pc:docMk/>
            <pc:sldMk cId="0" sldId="265"/>
            <ac:spMk id="323" creationId="{A0BCEF11-98AA-4EF8-91CF-8146F647932B}"/>
          </ac:spMkLst>
        </pc:spChg>
        <pc:spChg chg="add">
          <ac:chgData name="Amanda Santos" userId="01e69cf81e64fcbe" providerId="LiveId" clId="{73AF7403-BD6A-4A83-840F-5F11605FFC63}" dt="2023-07-11T22:04:07.040" v="24" actId="26606"/>
          <ac:spMkLst>
            <pc:docMk/>
            <pc:sldMk cId="0" sldId="265"/>
            <ac:spMk id="327" creationId="{B2892C6A-FAAA-49A9-B836-6ECC4D48D7E8}"/>
          </ac:spMkLst>
        </pc:spChg>
        <pc:picChg chg="add">
          <ac:chgData name="Amanda Santos" userId="01e69cf81e64fcbe" providerId="LiveId" clId="{73AF7403-BD6A-4A83-840F-5F11605FFC63}" dt="2023-07-11T22:04:07.040" v="24" actId="26606"/>
          <ac:picMkLst>
            <pc:docMk/>
            <pc:sldMk cId="0" sldId="265"/>
            <ac:picMk id="305" creationId="{917DD11A-913E-1088-B4B6-8E623911E3A2}"/>
          </ac:picMkLst>
        </pc:picChg>
        <pc:picChg chg="add">
          <ac:chgData name="Amanda Santos" userId="01e69cf81e64fcbe" providerId="LiveId" clId="{73AF7403-BD6A-4A83-840F-5F11605FFC63}" dt="2023-07-11T22:04:07.040" v="24" actId="26606"/>
          <ac:picMkLst>
            <pc:docMk/>
            <pc:sldMk cId="0" sldId="265"/>
            <ac:picMk id="309" creationId="{01CFC1BB-C5B3-4479-9752-C53221627F91}"/>
          </ac:picMkLst>
        </pc:picChg>
        <pc:picChg chg="add">
          <ac:chgData name="Amanda Santos" userId="01e69cf81e64fcbe" providerId="LiveId" clId="{73AF7403-BD6A-4A83-840F-5F11605FFC63}" dt="2023-07-11T22:04:07.040" v="24" actId="26606"/>
          <ac:picMkLst>
            <pc:docMk/>
            <pc:sldMk cId="0" sldId="265"/>
            <ac:picMk id="311" creationId="{C56FCE19-3103-4473-A92E-E38D00FCD006}"/>
          </ac:picMkLst>
        </pc:picChg>
        <pc:picChg chg="add">
          <ac:chgData name="Amanda Santos" userId="01e69cf81e64fcbe" providerId="LiveId" clId="{73AF7403-BD6A-4A83-840F-5F11605FFC63}" dt="2023-07-11T22:04:07.040" v="24" actId="26606"/>
          <ac:picMkLst>
            <pc:docMk/>
            <pc:sldMk cId="0" sldId="265"/>
            <ac:picMk id="313" creationId="{E909C556-FC01-4870-ABC0-8D5C17BD0F3D}"/>
          </ac:picMkLst>
        </pc:picChg>
        <pc:picChg chg="add">
          <ac:chgData name="Amanda Santos" userId="01e69cf81e64fcbe" providerId="LiveId" clId="{73AF7403-BD6A-4A83-840F-5F11605FFC63}" dt="2023-07-11T22:04:07.040" v="24" actId="26606"/>
          <ac:picMkLst>
            <pc:docMk/>
            <pc:sldMk cId="0" sldId="265"/>
            <ac:picMk id="321" creationId="{A4D2D0F6-68B7-4A2F-B80D-B3AAC1F4DC24}"/>
          </ac:picMkLst>
        </pc:picChg>
        <pc:picChg chg="add">
          <ac:chgData name="Amanda Santos" userId="01e69cf81e64fcbe" providerId="LiveId" clId="{73AF7403-BD6A-4A83-840F-5F11605FFC63}" dt="2023-07-11T22:04:07.040" v="24" actId="26606"/>
          <ac:picMkLst>
            <pc:docMk/>
            <pc:sldMk cId="0" sldId="265"/>
            <ac:picMk id="325" creationId="{DB816C00-E2A2-4A28-A8CB-2E9E10E9FDF7}"/>
          </ac:picMkLst>
        </pc:picChg>
      </pc:sldChg>
      <pc:sldChg chg="delSp modSp mod modAnim">
        <pc:chgData name="Amanda Santos" userId="01e69cf81e64fcbe" providerId="LiveId" clId="{73AF7403-BD6A-4A83-840F-5F11605FFC63}" dt="2023-07-11T22:19:38.440" v="62"/>
        <pc:sldMkLst>
          <pc:docMk/>
          <pc:sldMk cId="0" sldId="266"/>
        </pc:sldMkLst>
        <pc:spChg chg="mod">
          <ac:chgData name="Amanda Santos" userId="01e69cf81e64fcbe" providerId="LiveId" clId="{73AF7403-BD6A-4A83-840F-5F11605FFC63}" dt="2023-07-11T22:19:19.983" v="59" actId="14100"/>
          <ac:spMkLst>
            <pc:docMk/>
            <pc:sldMk cId="0" sldId="266"/>
            <ac:spMk id="312" creationId="{00000000-0000-0000-0000-000000000000}"/>
          </ac:spMkLst>
        </pc:spChg>
        <pc:picChg chg="del">
          <ac:chgData name="Amanda Santos" userId="01e69cf81e64fcbe" providerId="LiveId" clId="{73AF7403-BD6A-4A83-840F-5F11605FFC63}" dt="2023-07-09T22:21:03.429" v="4" actId="478"/>
          <ac:picMkLst>
            <pc:docMk/>
            <pc:sldMk cId="0" sldId="266"/>
            <ac:picMk id="309" creationId="{00000000-0000-0000-0000-000000000000}"/>
          </ac:picMkLst>
        </pc:picChg>
        <pc:picChg chg="mod">
          <ac:chgData name="Amanda Santos" userId="01e69cf81e64fcbe" providerId="LiveId" clId="{73AF7403-BD6A-4A83-840F-5F11605FFC63}" dt="2023-07-11T22:19:29.587" v="61" actId="1076"/>
          <ac:picMkLst>
            <pc:docMk/>
            <pc:sldMk cId="0" sldId="266"/>
            <ac:picMk id="311" creationId="{00000000-0000-0000-0000-000000000000}"/>
          </ac:picMkLst>
        </pc:picChg>
      </pc:sldChg>
      <pc:sldChg chg="modSp mod modAnim">
        <pc:chgData name="Amanda Santos" userId="01e69cf81e64fcbe" providerId="LiveId" clId="{73AF7403-BD6A-4A83-840F-5F11605FFC63}" dt="2023-07-11T22:20:08.925" v="64"/>
        <pc:sldMkLst>
          <pc:docMk/>
          <pc:sldMk cId="0" sldId="267"/>
        </pc:sldMkLst>
        <pc:spChg chg="mod">
          <ac:chgData name="Amanda Santos" userId="01e69cf81e64fcbe" providerId="LiveId" clId="{73AF7403-BD6A-4A83-840F-5F11605FFC63}" dt="2023-07-11T22:04:31.280" v="26" actId="1076"/>
          <ac:spMkLst>
            <pc:docMk/>
            <pc:sldMk cId="0" sldId="267"/>
            <ac:spMk id="320" creationId="{00000000-0000-0000-0000-000000000000}"/>
          </ac:spMkLst>
        </pc:spChg>
        <pc:picChg chg="mod">
          <ac:chgData name="Amanda Santos" userId="01e69cf81e64fcbe" providerId="LiveId" clId="{73AF7403-BD6A-4A83-840F-5F11605FFC63}" dt="2023-07-11T22:04:25.548" v="25" actId="1076"/>
          <ac:picMkLst>
            <pc:docMk/>
            <pc:sldMk cId="0" sldId="267"/>
            <ac:picMk id="319" creationId="{00000000-0000-0000-0000-000000000000}"/>
          </ac:picMkLst>
        </pc:picChg>
      </pc:sldChg>
      <pc:sldChg chg="del">
        <pc:chgData name="Amanda Santos" userId="01e69cf81e64fcbe" providerId="LiveId" clId="{73AF7403-BD6A-4A83-840F-5F11605FFC63}" dt="2023-07-09T22:20:15.348" v="2" actId="47"/>
        <pc:sldMkLst>
          <pc:docMk/>
          <pc:sldMk cId="0" sldId="268"/>
        </pc:sldMkLst>
      </pc:sldChg>
      <pc:sldChg chg="del">
        <pc:chgData name="Amanda Santos" userId="01e69cf81e64fcbe" providerId="LiveId" clId="{73AF7403-BD6A-4A83-840F-5F11605FFC63}" dt="2023-07-11T22:05:28.976" v="27" actId="47"/>
        <pc:sldMkLst>
          <pc:docMk/>
          <pc:sldMk cId="0" sldId="269"/>
        </pc:sldMkLst>
      </pc:sldChg>
      <pc:sldChg chg="del">
        <pc:chgData name="Amanda Santos" userId="01e69cf81e64fcbe" providerId="LiveId" clId="{73AF7403-BD6A-4A83-840F-5F11605FFC63}" dt="2023-07-11T22:05:29.949" v="28" actId="47"/>
        <pc:sldMkLst>
          <pc:docMk/>
          <pc:sldMk cId="0" sldId="270"/>
        </pc:sldMkLst>
      </pc:sldChg>
      <pc:sldChg chg="addSp modSp mod setBg modAnim">
        <pc:chgData name="Amanda Santos" userId="01e69cf81e64fcbe" providerId="LiveId" clId="{73AF7403-BD6A-4A83-840F-5F11605FFC63}" dt="2023-07-11T22:20:42.836" v="66"/>
        <pc:sldMkLst>
          <pc:docMk/>
          <pc:sldMk cId="0" sldId="271"/>
        </pc:sldMkLst>
        <pc:spChg chg="mod ord">
          <ac:chgData name="Amanda Santos" userId="01e69cf81e64fcbe" providerId="LiveId" clId="{73AF7403-BD6A-4A83-840F-5F11605FFC63}" dt="2023-07-11T22:05:35.338" v="29" actId="26606"/>
          <ac:spMkLst>
            <pc:docMk/>
            <pc:sldMk cId="0" sldId="271"/>
            <ac:spMk id="349" creationId="{00000000-0000-0000-0000-000000000000}"/>
          </ac:spMkLst>
        </pc:spChg>
        <pc:spChg chg="mod ord">
          <ac:chgData name="Amanda Santos" userId="01e69cf81e64fcbe" providerId="LiveId" clId="{73AF7403-BD6A-4A83-840F-5F11605FFC63}" dt="2023-07-11T22:05:35.338" v="29" actId="26606"/>
          <ac:spMkLst>
            <pc:docMk/>
            <pc:sldMk cId="0" sldId="271"/>
            <ac:spMk id="350" creationId="{00000000-0000-0000-0000-000000000000}"/>
          </ac:spMkLst>
        </pc:spChg>
        <pc:spChg chg="add">
          <ac:chgData name="Amanda Santos" userId="01e69cf81e64fcbe" providerId="LiveId" clId="{73AF7403-BD6A-4A83-840F-5F11605FFC63}" dt="2023-07-11T22:05:35.338" v="29" actId="26606"/>
          <ac:spMkLst>
            <pc:docMk/>
            <pc:sldMk cId="0" sldId="271"/>
            <ac:spMk id="362" creationId="{C6DB8A24-0DF2-4AB3-9191-C02AB6937C1F}"/>
          </ac:spMkLst>
        </pc:spChg>
        <pc:spChg chg="add">
          <ac:chgData name="Amanda Santos" userId="01e69cf81e64fcbe" providerId="LiveId" clId="{73AF7403-BD6A-4A83-840F-5F11605FFC63}" dt="2023-07-11T22:05:35.338" v="29" actId="26606"/>
          <ac:spMkLst>
            <pc:docMk/>
            <pc:sldMk cId="0" sldId="271"/>
            <ac:spMk id="364" creationId="{6924F406-F250-4FCF-A28E-52F364A5AA1D}"/>
          </ac:spMkLst>
        </pc:spChg>
        <pc:spChg chg="add">
          <ac:chgData name="Amanda Santos" userId="01e69cf81e64fcbe" providerId="LiveId" clId="{73AF7403-BD6A-4A83-840F-5F11605FFC63}" dt="2023-07-11T22:05:35.338" v="29" actId="26606"/>
          <ac:spMkLst>
            <pc:docMk/>
            <pc:sldMk cId="0" sldId="271"/>
            <ac:spMk id="366" creationId="{E4055289-E0C6-4BD3-83C1-D3C3059323A2}"/>
          </ac:spMkLst>
        </pc:spChg>
        <pc:spChg chg="add">
          <ac:chgData name="Amanda Santos" userId="01e69cf81e64fcbe" providerId="LiveId" clId="{73AF7403-BD6A-4A83-840F-5F11605FFC63}" dt="2023-07-11T22:05:35.338" v="29" actId="26606"/>
          <ac:spMkLst>
            <pc:docMk/>
            <pc:sldMk cId="0" sldId="271"/>
            <ac:spMk id="368" creationId="{3D0E302E-D9CD-4301-A67C-2F0F43791D81}"/>
          </ac:spMkLst>
        </pc:spChg>
        <pc:spChg chg="add">
          <ac:chgData name="Amanda Santos" userId="01e69cf81e64fcbe" providerId="LiveId" clId="{73AF7403-BD6A-4A83-840F-5F11605FFC63}" dt="2023-07-11T22:05:35.338" v="29" actId="26606"/>
          <ac:spMkLst>
            <pc:docMk/>
            <pc:sldMk cId="0" sldId="271"/>
            <ac:spMk id="372" creationId="{35174CBE-3C8C-4936-BADC-26BFB4F07FA9}"/>
          </ac:spMkLst>
        </pc:spChg>
        <pc:spChg chg="add">
          <ac:chgData name="Amanda Santos" userId="01e69cf81e64fcbe" providerId="LiveId" clId="{73AF7403-BD6A-4A83-840F-5F11605FFC63}" dt="2023-07-11T22:05:35.338" v="29" actId="26606"/>
          <ac:spMkLst>
            <pc:docMk/>
            <pc:sldMk cId="0" sldId="271"/>
            <ac:spMk id="376" creationId="{932BC668-4D51-4090-89E3-5613B832E4F8}"/>
          </ac:spMkLst>
        </pc:spChg>
        <pc:picChg chg="mod">
          <ac:chgData name="Amanda Santos" userId="01e69cf81e64fcbe" providerId="LiveId" clId="{73AF7403-BD6A-4A83-840F-5F11605FFC63}" dt="2023-07-11T22:05:35.338" v="29" actId="26606"/>
          <ac:picMkLst>
            <pc:docMk/>
            <pc:sldMk cId="0" sldId="271"/>
            <ac:picMk id="351" creationId="{00000000-0000-0000-0000-000000000000}"/>
          </ac:picMkLst>
        </pc:picChg>
        <pc:picChg chg="add">
          <ac:chgData name="Amanda Santos" userId="01e69cf81e64fcbe" providerId="LiveId" clId="{73AF7403-BD6A-4A83-840F-5F11605FFC63}" dt="2023-07-11T22:05:35.338" v="29" actId="26606"/>
          <ac:picMkLst>
            <pc:docMk/>
            <pc:sldMk cId="0" sldId="271"/>
            <ac:picMk id="356" creationId="{01CFC1BB-C5B3-4479-9752-C53221627F91}"/>
          </ac:picMkLst>
        </pc:picChg>
        <pc:picChg chg="add">
          <ac:chgData name="Amanda Santos" userId="01e69cf81e64fcbe" providerId="LiveId" clId="{73AF7403-BD6A-4A83-840F-5F11605FFC63}" dt="2023-07-11T22:05:35.338" v="29" actId="26606"/>
          <ac:picMkLst>
            <pc:docMk/>
            <pc:sldMk cId="0" sldId="271"/>
            <ac:picMk id="358" creationId="{C56FCE19-3103-4473-A92E-E38D00FCD006}"/>
          </ac:picMkLst>
        </pc:picChg>
        <pc:picChg chg="add">
          <ac:chgData name="Amanda Santos" userId="01e69cf81e64fcbe" providerId="LiveId" clId="{73AF7403-BD6A-4A83-840F-5F11605FFC63}" dt="2023-07-11T22:05:35.338" v="29" actId="26606"/>
          <ac:picMkLst>
            <pc:docMk/>
            <pc:sldMk cId="0" sldId="271"/>
            <ac:picMk id="360" creationId="{E909C556-FC01-4870-ABC0-8D5C17BD0F3D}"/>
          </ac:picMkLst>
        </pc:picChg>
        <pc:picChg chg="add">
          <ac:chgData name="Amanda Santos" userId="01e69cf81e64fcbe" providerId="LiveId" clId="{73AF7403-BD6A-4A83-840F-5F11605FFC63}" dt="2023-07-11T22:05:35.338" v="29" actId="26606"/>
          <ac:picMkLst>
            <pc:docMk/>
            <pc:sldMk cId="0" sldId="271"/>
            <ac:picMk id="370" creationId="{CA457133-9802-4229-B919-FF91AE235CCB}"/>
          </ac:picMkLst>
        </pc:picChg>
        <pc:picChg chg="add">
          <ac:chgData name="Amanda Santos" userId="01e69cf81e64fcbe" providerId="LiveId" clId="{73AF7403-BD6A-4A83-840F-5F11605FFC63}" dt="2023-07-11T22:05:35.338" v="29" actId="26606"/>
          <ac:picMkLst>
            <pc:docMk/>
            <pc:sldMk cId="0" sldId="271"/>
            <ac:picMk id="374" creationId="{74CBD692-4D03-4764-98E3-F95783857866}"/>
          </ac:picMkLst>
        </pc:picChg>
      </pc:sldChg>
      <pc:sldChg chg="modSp mod modAnim">
        <pc:chgData name="Amanda Santos" userId="01e69cf81e64fcbe" providerId="LiveId" clId="{73AF7403-BD6A-4A83-840F-5F11605FFC63}" dt="2023-07-11T22:22:50.915" v="77"/>
        <pc:sldMkLst>
          <pc:docMk/>
          <pc:sldMk cId="0" sldId="272"/>
        </pc:sldMkLst>
        <pc:picChg chg="mod">
          <ac:chgData name="Amanda Santos" userId="01e69cf81e64fcbe" providerId="LiveId" clId="{73AF7403-BD6A-4A83-840F-5F11605FFC63}" dt="2023-07-11T22:21:37.472" v="70" actId="1076"/>
          <ac:picMkLst>
            <pc:docMk/>
            <pc:sldMk cId="0" sldId="272"/>
            <ac:picMk id="362" creationId="{00000000-0000-0000-0000-000000000000}"/>
          </ac:picMkLst>
        </pc:picChg>
        <pc:picChg chg="mod">
          <ac:chgData name="Amanda Santos" userId="01e69cf81e64fcbe" providerId="LiveId" clId="{73AF7403-BD6A-4A83-840F-5F11605FFC63}" dt="2023-07-11T22:22:08.732" v="75" actId="1076"/>
          <ac:picMkLst>
            <pc:docMk/>
            <pc:sldMk cId="0" sldId="272"/>
            <ac:picMk id="364" creationId="{00000000-0000-0000-0000-000000000000}"/>
          </ac:picMkLst>
        </pc:picChg>
      </pc:sldChg>
      <pc:sldChg chg="modSp mod modAnim">
        <pc:chgData name="Amanda Santos" userId="01e69cf81e64fcbe" providerId="LiveId" clId="{73AF7403-BD6A-4A83-840F-5F11605FFC63}" dt="2023-07-11T22:24:11.520" v="82" actId="207"/>
        <pc:sldMkLst>
          <pc:docMk/>
          <pc:sldMk cId="0" sldId="273"/>
        </pc:sldMkLst>
        <pc:spChg chg="mod">
          <ac:chgData name="Amanda Santos" userId="01e69cf81e64fcbe" providerId="LiveId" clId="{73AF7403-BD6A-4A83-840F-5F11605FFC63}" dt="2023-07-11T22:24:11.520" v="82" actId="207"/>
          <ac:spMkLst>
            <pc:docMk/>
            <pc:sldMk cId="0" sldId="273"/>
            <ac:spMk id="371" creationId="{00000000-0000-0000-0000-000000000000}"/>
          </ac:spMkLst>
        </pc:spChg>
      </pc:sldChg>
      <pc:sldChg chg="modAnim">
        <pc:chgData name="Amanda Santos" userId="01e69cf81e64fcbe" providerId="LiveId" clId="{73AF7403-BD6A-4A83-840F-5F11605FFC63}" dt="2023-07-11T22:24:55.736" v="84"/>
        <pc:sldMkLst>
          <pc:docMk/>
          <pc:sldMk cId="0" sldId="274"/>
        </pc:sldMkLst>
      </pc:sldChg>
      <pc:sldChg chg="del">
        <pc:chgData name="Amanda Santos" userId="01e69cf81e64fcbe" providerId="LiveId" clId="{73AF7403-BD6A-4A83-840F-5F11605FFC63}" dt="2023-07-09T22:20:35.572" v="3" actId="47"/>
        <pc:sldMkLst>
          <pc:docMk/>
          <pc:sldMk cId="0" sldId="275"/>
        </pc:sldMkLst>
      </pc:sldChg>
      <pc:sldMasterChg chg="delSldLayout">
        <pc:chgData name="Amanda Santos" userId="01e69cf81e64fcbe" providerId="LiveId" clId="{73AF7403-BD6A-4A83-840F-5F11605FFC63}" dt="2023-07-09T22:20:35.572" v="3" actId="47"/>
        <pc:sldMasterMkLst>
          <pc:docMk/>
          <pc:sldMasterMk cId="0" sldId="2147483648"/>
        </pc:sldMasterMkLst>
        <pc:sldLayoutChg chg="del">
          <pc:chgData name="Amanda Santos" userId="01e69cf81e64fcbe" providerId="LiveId" clId="{73AF7403-BD6A-4A83-840F-5F11605FFC63}" dt="2023-07-09T22:20:35.572" v="3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2" name="Google Shape;2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" name="Google Shape;2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6" name="Google Shape;2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5" name="Google Shape;3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7" name="Google Shape;34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4" name="Google Shape;35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7" name="Google Shape;3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6" name="Google Shape;96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1" name="Google Shape;121;p3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3" name="Google Shape;123;p3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39" name="Google Shape;139;p4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0" name="Google Shape;140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4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7" name="Google Shape;147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71" name="Google Shape;171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4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8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8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4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0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96" name="Google Shape;196;p50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5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98" name="Google Shape;198;p5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5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3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14" name="Google Shape;214;p53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15" name="Google Shape;215;p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5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22" name="Google Shape;222;p5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5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5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5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6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5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5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37397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615265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813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7942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640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73845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4643084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655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4479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73837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1594628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805900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4246064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532124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6095374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109484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030698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4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120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4a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7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1.jp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7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12.gif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2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7.png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0.m4a"/><Relationship Id="rId7" Type="http://schemas.openxmlformats.org/officeDocument/2006/relationships/image" Target="../media/image7.png"/><Relationship Id="rId2" Type="http://schemas.openxmlformats.org/officeDocument/2006/relationships/audio" Target="NULL" TargetMode="External"/><Relationship Id="rId1" Type="http://schemas.openxmlformats.org/officeDocument/2006/relationships/tags" Target="../tags/tag9.xml"/><Relationship Id="rId6" Type="http://schemas.openxmlformats.org/officeDocument/2006/relationships/image" Target="../media/image15.jp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m4a"/><Relationship Id="rId7" Type="http://schemas.openxmlformats.org/officeDocument/2006/relationships/image" Target="../media/image2.png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audio" Target="../media/media12.m4a"/><Relationship Id="rId7" Type="http://schemas.openxmlformats.org/officeDocument/2006/relationships/image" Target="../media/image18.jpg"/><Relationship Id="rId2" Type="http://schemas.microsoft.com/office/2007/relationships/media" Target="../media/media12.m4a"/><Relationship Id="rId1" Type="http://schemas.openxmlformats.org/officeDocument/2006/relationships/tags" Target="../tags/tag11.xml"/><Relationship Id="rId6" Type="http://schemas.openxmlformats.org/officeDocument/2006/relationships/image" Target="../media/image17.jp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7.png"/><Relationship Id="rId2" Type="http://schemas.microsoft.com/office/2007/relationships/media" Target="../media/media13.m4a"/><Relationship Id="rId1" Type="http://schemas.openxmlformats.org/officeDocument/2006/relationships/tags" Target="../tags/tag12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7.png"/><Relationship Id="rId2" Type="http://schemas.microsoft.com/office/2007/relationships/media" Target="../media/media14.m4a"/><Relationship Id="rId1" Type="http://schemas.openxmlformats.org/officeDocument/2006/relationships/tags" Target="../tags/tag13.xml"/><Relationship Id="rId6" Type="http://schemas.openxmlformats.org/officeDocument/2006/relationships/image" Target="../media/image2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Picture 272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277" name="Picture 276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279" name="Rectangle 278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83" name="Rectangle 282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5" name="Picture 284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55"/>
            <a:ext cx="9144000" cy="5143499"/>
          </a:xfrm>
          <a:prstGeom prst="rect">
            <a:avLst/>
          </a:prstGeom>
        </p:spPr>
      </p:pic>
      <p:sp>
        <p:nvSpPr>
          <p:cNvPr id="287" name="Rectangle 286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4533"/>
            <a:ext cx="3723894" cy="108037"/>
          </a:xfrm>
          <a:prstGeom prst="rect">
            <a:avLst/>
          </a:prstGeom>
        </p:spPr>
      </p:pic>
      <p:sp>
        <p:nvSpPr>
          <p:cNvPr id="291" name="Rectangle 290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9073"/>
            <a:ext cx="3723424" cy="238535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1" name="Google Shape;241;p1"/>
          <p:cNvSpPr txBox="1"/>
          <p:nvPr/>
        </p:nvSpPr>
        <p:spPr>
          <a:xfrm>
            <a:off x="502984" y="1547446"/>
            <a:ext cx="2804459" cy="199585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4500"/>
            </a:pPr>
            <a:r>
              <a:rPr lang="en-US" sz="22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FILOSOFIA</a:t>
            </a:r>
          </a:p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22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TEORIA DO CONHECIMENTO: PLATÃO I</a:t>
            </a:r>
            <a:endParaRPr lang="en-US" sz="22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  <a:p>
            <a:pPr marL="0"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22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AULA 3 </a:t>
            </a:r>
            <a:endParaRPr lang="en-US" sz="22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70" name="Graphic 269" descr="Head with Gears">
            <a:extLst>
              <a:ext uri="{FF2B5EF4-FFF2-40B4-BE49-F238E27FC236}">
                <a16:creationId xmlns:a16="http://schemas.microsoft.com/office/drawing/2014/main" id="{0915B601-8A83-8F31-6329-471EE96BDF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19625" y="480060"/>
            <a:ext cx="4183380" cy="418338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02C1CDD7-7D0A-6CA3-7270-BFB11E15B3F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39"/>
    </mc:Choice>
    <mc:Fallback>
      <p:transition spd="slow" advTm="9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25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77" name="Picture 259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78" name="Picture 261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79" name="Rectangle 263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80" name="Rectangle 265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81" name="Group 267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82" name="Rectangle 268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0" name="Picture 269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83" name="Picture 253">
            <a:extLst>
              <a:ext uri="{FF2B5EF4-FFF2-40B4-BE49-F238E27FC236}">
                <a16:creationId xmlns:a16="http://schemas.microsoft.com/office/drawing/2014/main" id="{98FC42C8-1EAA-78BE-B850-31F2D0C362C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685" r="33239" b="-2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4" name="Rectangle 271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1" name="Google Shape;251;p3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OBJETIVOS DA AULA: </a:t>
            </a:r>
            <a:endParaRPr lang="en-US" sz="36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85" name="Picture 273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52" name="Google Shape;252;p3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500" b="1" i="0" u="sng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 do </a:t>
            </a:r>
            <a:r>
              <a:rPr lang="en-US" sz="1500" b="1" i="0" u="sng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1" i="0" u="sng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: Platão I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1" i="0" u="sng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biografia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bibliografia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Platão;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Entender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contexto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que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influenciou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filosofia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Platão.</a:t>
            </a:r>
          </a:p>
          <a:p>
            <a:pPr marL="127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highlight>
                <a:schemeClr val="lt1"/>
              </a:highlight>
              <a:latin typeface="+mn-lt"/>
              <a:ea typeface="+mn-ea"/>
              <a:cs typeface="+mn-cs"/>
              <a:sym typeface="Calibri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66E44E22-F60E-E7F1-E702-456B7FD761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0"/>
    </mc:Choice>
    <mc:Fallback>
      <p:transition spd="slow" advTm="142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51" grpId="0"/>
      <p:bldP spid="2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263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70" name="Rectangle 269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75" name="Rectangle 274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6" name="Picture 275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58" name="Google Shape;258;p4"/>
          <p:cNvSpPr txBox="1"/>
          <p:nvPr/>
        </p:nvSpPr>
        <p:spPr>
          <a:xfrm>
            <a:off x="510241" y="1752654"/>
            <a:ext cx="3781221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Você confia plenamente nas informações que os sentidos nos fornecem? Será que podemos considerar nossos sentidos uma fonte segura de conhecimento?</a:t>
            </a: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lang="en-US" sz="1500" b="0" i="0" u="none" strike="noStrike" kern="1200" cap="none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59" name="Google Shape;259;p4"/>
          <p:cNvPicPr preferRelativeResize="0"/>
          <p:nvPr/>
        </p:nvPicPr>
        <p:blipFill rotWithShape="1">
          <a:blip r:embed="rId8"/>
          <a:srcRect r="2617" b="3"/>
          <a:stretch/>
        </p:blipFill>
        <p:spPr>
          <a:xfrm>
            <a:off x="4572000" y="10"/>
            <a:ext cx="4569617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78" name="Rectangle 277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74815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7" name="Google Shape;257;p4"/>
          <p:cNvSpPr/>
          <p:nvPr/>
        </p:nvSpPr>
        <p:spPr>
          <a:xfrm>
            <a:off x="510240" y="564921"/>
            <a:ext cx="3781222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800"/>
            </a:pP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Para </a:t>
            </a:r>
            <a:r>
              <a:rPr lang="en-US" sz="3600" b="1" i="0" u="none" strike="noStrike" kern="12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refletir</a:t>
            </a: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...</a:t>
            </a:r>
            <a:endParaRPr lang="en-US" sz="36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80" name="Picture 279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69180" cy="196285"/>
          </a:xfrm>
          <a:prstGeom prst="rect">
            <a:avLst/>
          </a:prstGeom>
        </p:spPr>
      </p:pic>
      <p:pic>
        <p:nvPicPr>
          <p:cNvPr id="4" name="Áudio 3">
            <a:hlinkClick r:id="" action="ppaction://media"/>
            <a:extLst>
              <a:ext uri="{FF2B5EF4-FFF2-40B4-BE49-F238E27FC236}">
                <a16:creationId xmlns:a16="http://schemas.microsoft.com/office/drawing/2014/main" id="{8A957F13-2099-349D-7C5E-BF95C46943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80710" y="3556873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56"/>
    </mc:Choice>
    <mc:Fallback>
      <p:transition spd="slow" advTm="24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270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77" name="Rectangle 276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82" name="Rectangle 281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3" name="Picture 282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66" name="Google Shape;266;p5"/>
          <p:cNvPicPr preferRelativeResize="0"/>
          <p:nvPr/>
        </p:nvPicPr>
        <p:blipFill rotWithShape="1">
          <a:blip r:embed="rId9"/>
          <a:srcRect l="15905" r="16408" b="3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85" name="Rectangle 284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64" name="Google Shape;264;p5"/>
          <p:cNvSpPr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PLATÃO: VIDA E OBRA</a:t>
            </a:r>
            <a:endParaRPr lang="en-US" sz="36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65" name="Google Shape;265;p5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Viveu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entre 428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a.C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- 347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a.C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;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Seu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verdadeiro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nome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era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Arístocles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mas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recebeu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apelido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Platão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devido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constituição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física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Platão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significa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“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ombros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largos”;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Discípulo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Sócrates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foi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um dos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principais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pensadores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época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;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Escreveu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diversos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diálogos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filosóficos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entre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eles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“A República”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7658DF0C-82E9-900B-FE85-FD55548C9E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2655"/>
                </p14:media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95"/>
    </mc:Choice>
    <mc:Fallback>
      <p:transition spd="slow" advTm="43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Picture 27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98" name="Picture 28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99" name="Picture 28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00" name="Rectangle 28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01" name="Rectangle 28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302" name="Group 28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303" name="Rectangle 28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1" name="Picture 29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74" name="Google Shape;274;p6"/>
          <p:cNvPicPr preferRelativeResize="0"/>
          <p:nvPr/>
        </p:nvPicPr>
        <p:blipFill rotWithShape="1">
          <a:blip r:embed="rId9"/>
          <a:srcRect l="15905" r="16408" b="3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04" name="Rectangle 29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72" name="Google Shape;272;p6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PLATÃO: VIDA E OBRA</a:t>
            </a:r>
            <a:endParaRPr lang="en-US" sz="36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305" name="Picture 29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71" name="Google Shape;271;p6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Platão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nasceu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Atenas,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família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nobre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estudou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leitura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escrita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música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pintura,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poesia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ginástica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Excelente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atleta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participou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dos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Jogos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Olímpicos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lutador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 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Desejava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fazer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carreira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política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mas,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muito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cedo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tornou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-se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discípulo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Sócrates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com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quem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aprendeu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discutir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problemas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conhecimento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mundo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das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virtudes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humanas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B0047232-7700-B2A0-EF54-DB02C531E93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255"/>
    </mc:Choice>
    <mc:Fallback>
      <p:transition spd="slow" advTm="33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"/>
          <p:cNvSpPr txBox="1"/>
          <p:nvPr/>
        </p:nvSpPr>
        <p:spPr>
          <a:xfrm>
            <a:off x="192299" y="1616026"/>
            <a:ext cx="3912773" cy="3416279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81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Sócrates morreu,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desiludiu-se com a política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dedicou-se à filosofia. Resolveu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eternizar os ensinamentos do mestre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que não havia redigido nenhum livro. Escreveu vários diálogos nos quais a figura principal é Sócrates.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7"/>
          <p:cNvSpPr txBox="1"/>
          <p:nvPr/>
        </p:nvSpPr>
        <p:spPr>
          <a:xfrm>
            <a:off x="2283515" y="301370"/>
            <a:ext cx="45769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PLATÃO: VIDA E OBRA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7" descr="A Morte de Sócrates – Wikipédia, a enciclopédia livre"/>
          <p:cNvPicPr preferRelativeResize="0"/>
          <p:nvPr/>
        </p:nvPicPr>
        <p:blipFill rotWithShape="1">
          <a:blip r:embed="rId6">
            <a:alphaModFix/>
          </a:blip>
          <a:srcRect l="9471"/>
          <a:stretch/>
        </p:blipFill>
        <p:spPr>
          <a:xfrm>
            <a:off x="4510888" y="853075"/>
            <a:ext cx="4440813" cy="4121001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7"/>
          <p:cNvSpPr txBox="1"/>
          <p:nvPr/>
        </p:nvSpPr>
        <p:spPr>
          <a:xfrm>
            <a:off x="603239" y="998588"/>
            <a:ext cx="2835578" cy="461665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morte de Sócrates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5328472" y="4534353"/>
            <a:ext cx="381552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Mort de </a:t>
            </a:r>
            <a:r>
              <a:rPr lang="pt-BR" sz="1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Socrate</a:t>
            </a:r>
            <a:r>
              <a:rPr lang="pt-BR"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- Jacques-Louis David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F8B84FE3-A570-75FD-A47E-F96C05F2A6A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04801" y="3518900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474"/>
    </mc:Choice>
    <mc:Fallback>
      <p:transition spd="slow" advTm="24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"/>
          <p:cNvSpPr txBox="1"/>
          <p:nvPr/>
        </p:nvSpPr>
        <p:spPr>
          <a:xfrm>
            <a:off x="300622" y="886145"/>
            <a:ext cx="4744791" cy="415494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86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Platão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opôs-se à democracia ateniense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abandonou sua terra;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5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86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Viajou para Mégara, onde estudou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Geometria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foi ao Egito, onde dedicou-se à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Astronomia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em </a:t>
            </a:r>
            <a:r>
              <a:rPr lang="pt-BR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Cyrene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(Norte da África) dedicou-se à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matemática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em Crotona (Sul da Itália) reuniu-se com os discípulos de Pitágoras.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8"/>
          <p:cNvSpPr txBox="1"/>
          <p:nvPr/>
        </p:nvSpPr>
        <p:spPr>
          <a:xfrm>
            <a:off x="2283515" y="301370"/>
            <a:ext cx="45769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PLATÃO: VIDA E OBRA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8" descr="Mapas antigos mostram por que inventar coisas pode ser uma má ideia |  ArchDaily Brasi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05605" y="901846"/>
            <a:ext cx="2867706" cy="3190256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8"/>
          <p:cNvSpPr txBox="1"/>
          <p:nvPr/>
        </p:nvSpPr>
        <p:spPr>
          <a:xfrm>
            <a:off x="5705605" y="3168715"/>
            <a:ext cx="14260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https://images.app.goo.gl/z2tAWDrg9MmDobjf6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159AC141-9CA0-B723-A415-1FBE853919F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28"/>
    </mc:Choice>
    <mc:Fallback>
      <p:transition spd="slow" advTm="30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30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11" name="Picture 31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313" name="Picture 31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15" name="Rectangle 31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319" name="Rectangle 318">
            <a:extLst>
              <a:ext uri="{FF2B5EF4-FFF2-40B4-BE49-F238E27FC236}">
                <a16:creationId xmlns:a16="http://schemas.microsoft.com/office/drawing/2014/main" id="{17341052-73F2-435C-A1F0-70961D11B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5" name="Picture 304" descr="Duomo de Santa Maria del Flore">
            <a:extLst>
              <a:ext uri="{FF2B5EF4-FFF2-40B4-BE49-F238E27FC236}">
                <a16:creationId xmlns:a16="http://schemas.microsoft.com/office/drawing/2014/main" id="{917DD11A-913E-1088-B4B6-8E623911E3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15000"/>
            <a:grayscl/>
          </a:blip>
          <a:srcRect t="15730"/>
          <a:stretch/>
        </p:blipFill>
        <p:spPr>
          <a:xfrm>
            <a:off x="-456561" y="564920"/>
            <a:ext cx="9143999" cy="5143501"/>
          </a:xfrm>
          <a:prstGeom prst="rect">
            <a:avLst/>
          </a:prstGeom>
        </p:spPr>
      </p:pic>
      <p:pic>
        <p:nvPicPr>
          <p:cNvPr id="321" name="Picture 320">
            <a:extLst>
              <a:ext uri="{FF2B5EF4-FFF2-40B4-BE49-F238E27FC236}">
                <a16:creationId xmlns:a16="http://schemas.microsoft.com/office/drawing/2014/main" id="{A4D2D0F6-68B7-4A2F-B80D-B3AAC1F4D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sp>
        <p:nvSpPr>
          <p:cNvPr id="323" name="Rectangle 322">
            <a:extLst>
              <a:ext uri="{FF2B5EF4-FFF2-40B4-BE49-F238E27FC236}">
                <a16:creationId xmlns:a16="http://schemas.microsoft.com/office/drawing/2014/main" id="{A0BCEF11-98AA-4EF8-91CF-8146F6479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03" name="Google Shape;303;p10"/>
          <p:cNvSpPr txBox="1"/>
          <p:nvPr/>
        </p:nvSpPr>
        <p:spPr>
          <a:xfrm>
            <a:off x="510240" y="564921"/>
            <a:ext cx="7210396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kern="1200" cap="none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PLATÃO: VIDA E OBRA</a:t>
            </a:r>
            <a:endParaRPr lang="en-US" sz="3600" b="0" i="0" u="none" strike="noStrike" kern="1200" cap="none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325" name="Picture 324">
            <a:extLst>
              <a:ext uri="{FF2B5EF4-FFF2-40B4-BE49-F238E27FC236}">
                <a16:creationId xmlns:a16="http://schemas.microsoft.com/office/drawing/2014/main" id="{DB816C00-E2A2-4A28-A8CB-2E9E10E9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27" name="Rectangle 326">
            <a:extLst>
              <a:ext uri="{FF2B5EF4-FFF2-40B4-BE49-F238E27FC236}">
                <a16:creationId xmlns:a16="http://schemas.microsoft.com/office/drawing/2014/main" id="{B2892C6A-FAAA-49A9-B836-6ECC4D48D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02" name="Google Shape;302;p10"/>
          <p:cNvSpPr txBox="1"/>
          <p:nvPr/>
        </p:nvSpPr>
        <p:spPr>
          <a:xfrm>
            <a:off x="510240" y="1752654"/>
            <a:ext cx="7210396" cy="254629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As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viagens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Platão 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estudos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nelas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realizados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deram-lhe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formação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intelectual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necessária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para 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formular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suas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próprias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teorias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aprofundando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os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ensinamentos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Sócrates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filosofia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grega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;</a:t>
            </a: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kern="1200" cap="none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Quando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voltou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à Atenas,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por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volta de 387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a.C.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fundou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escola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filosófica</a:t>
            </a:r>
            <a:r>
              <a:rPr lang="en-US" sz="15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"Academia"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onde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reunia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seus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discípulos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para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estudar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Filosofia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Ciências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Matemática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Geometria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54F1752F-CBE3-BE05-10B1-BB1A4162247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724"/>
    </mc:Choice>
    <mc:Fallback>
      <p:transition spd="slow" advTm="39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1"/>
          <p:cNvSpPr txBox="1"/>
          <p:nvPr/>
        </p:nvSpPr>
        <p:spPr>
          <a:xfrm>
            <a:off x="2283515" y="301370"/>
            <a:ext cx="45769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PLATÃO: VIDA E OBRA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1"/>
          <p:cNvSpPr txBox="1"/>
          <p:nvPr/>
        </p:nvSpPr>
        <p:spPr>
          <a:xfrm>
            <a:off x="4016408" y="4310380"/>
            <a:ext cx="245443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https://images.app.goo.gl/W6CLNyWLcD2vRdY8A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11608" y="936259"/>
            <a:ext cx="4051064" cy="359034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1"/>
          <p:cNvSpPr txBox="1"/>
          <p:nvPr/>
        </p:nvSpPr>
        <p:spPr>
          <a:xfrm>
            <a:off x="284749" y="878979"/>
            <a:ext cx="2380630" cy="249295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Academia de Platão em Atenas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Mosaico em Pompéia, século I d.C.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357EC48A-0FB2-52A0-9587-DC1A3358432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359"/>
    </mc:Choice>
    <mc:Fallback>
      <p:transition spd="slow" advTm="24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"/>
          <p:cNvSpPr txBox="1"/>
          <p:nvPr/>
        </p:nvSpPr>
        <p:spPr>
          <a:xfrm>
            <a:off x="2283515" y="301370"/>
            <a:ext cx="45769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PLATÃO: VIDA E OBRA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2"/>
          <p:cNvSpPr txBox="1"/>
          <p:nvPr/>
        </p:nvSpPr>
        <p:spPr>
          <a:xfrm>
            <a:off x="660406" y="927164"/>
            <a:ext cx="4468102" cy="3785700"/>
          </a:xfrm>
          <a:prstGeom prst="rect">
            <a:avLst/>
          </a:prstGeom>
          <a:noFill/>
          <a:ln w="38100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 foi a influência de Platão, que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sua Academia subsistiu, mesmo após sua morte.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529, o imperador romano Justiniano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mandou fechar a Academia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mas a doutrina platônica já tinha sido amplamente difundida.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Platonismo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designa o conjunto das ideias de Platão.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71772" y="1594821"/>
            <a:ext cx="3058888" cy="2185929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2"/>
          <p:cNvSpPr txBox="1"/>
          <p:nvPr/>
        </p:nvSpPr>
        <p:spPr>
          <a:xfrm>
            <a:off x="6096269" y="4027761"/>
            <a:ext cx="152842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https://images.app.goo.gl/rEeDtzWBdxJM15me6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44903B6E-A0EA-54F0-4AF5-4021165134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3860"/>
                </p14:media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544"/>
    </mc:Choice>
    <mc:Fallback>
      <p:transition spd="slow" advTm="38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355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58" name="Picture 357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360" name="Picture 359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62" name="Rectangle 361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366" name="Rectangle 365">
            <a:extLst>
              <a:ext uri="{FF2B5EF4-FFF2-40B4-BE49-F238E27FC236}">
                <a16:creationId xmlns:a16="http://schemas.microsoft.com/office/drawing/2014/main" id="{E4055289-E0C6-4BD3-83C1-D3C305932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1" name="Google Shape;351;p16" descr="Platão: resumo, quem foi, obras, ideias e frases - Brasil Escola"/>
          <p:cNvPicPr preferRelativeResize="0"/>
          <p:nvPr/>
        </p:nvPicPr>
        <p:blipFill rotWithShape="1">
          <a:blip r:embed="rId9"/>
          <a:srcRect t="13127"/>
          <a:stretch/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  <p:sp>
        <p:nvSpPr>
          <p:cNvPr id="368" name="Rectangle 367">
            <a:extLst>
              <a:ext uri="{FF2B5EF4-FFF2-40B4-BE49-F238E27FC236}">
                <a16:creationId xmlns:a16="http://schemas.microsoft.com/office/drawing/2014/main" id="{3D0E302E-D9CD-4301-A67C-2F0F43791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1587500"/>
            <a:ext cx="7829550" cy="2844904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370" name="Picture 369">
            <a:extLst>
              <a:ext uri="{FF2B5EF4-FFF2-40B4-BE49-F238E27FC236}">
                <a16:creationId xmlns:a16="http://schemas.microsoft.com/office/drawing/2014/main" id="{CA457133-9802-4229-B919-FF91AE235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sp>
        <p:nvSpPr>
          <p:cNvPr id="372" name="Rectangle 371">
            <a:extLst>
              <a:ext uri="{FF2B5EF4-FFF2-40B4-BE49-F238E27FC236}">
                <a16:creationId xmlns:a16="http://schemas.microsoft.com/office/drawing/2014/main" id="{35174CBE-3C8C-4936-BADC-26BFB4F07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50" name="Google Shape;350;p16"/>
          <p:cNvSpPr txBox="1"/>
          <p:nvPr/>
        </p:nvSpPr>
        <p:spPr>
          <a:xfrm>
            <a:off x="510240" y="564921"/>
            <a:ext cx="7210396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kern="12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Principais</a:t>
            </a: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en-US" sz="3600" b="1" i="0" u="none" strike="noStrike" kern="12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obras</a:t>
            </a:r>
            <a:r>
              <a:rPr lang="en-US" sz="3600" b="1" i="0" u="none" strike="noStrike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 de Platão:</a:t>
            </a:r>
            <a:endParaRPr lang="en-US" sz="3600" b="0" i="0" u="none" strike="noStrike" kern="1200" cap="none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374" name="Picture 373">
            <a:extLst>
              <a:ext uri="{FF2B5EF4-FFF2-40B4-BE49-F238E27FC236}">
                <a16:creationId xmlns:a16="http://schemas.microsoft.com/office/drawing/2014/main" id="{74CBD692-4D03-4764-98E3-F9578385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376" name="Rectangle 375">
            <a:extLst>
              <a:ext uri="{FF2B5EF4-FFF2-40B4-BE49-F238E27FC236}">
                <a16:creationId xmlns:a16="http://schemas.microsoft.com/office/drawing/2014/main" id="{932BC668-4D51-4090-89E3-5613B832E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49" name="Google Shape;349;p16"/>
          <p:cNvSpPr txBox="1"/>
          <p:nvPr/>
        </p:nvSpPr>
        <p:spPr>
          <a:xfrm>
            <a:off x="510240" y="1752654"/>
            <a:ext cx="7210396" cy="254629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Platão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escreveu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inúmeros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diálogos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nos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quais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em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maioria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,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temos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Sócrates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como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interlocutor principal.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Costumava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utilizar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mitos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e </a:t>
            </a:r>
            <a:r>
              <a:rPr lang="en-US" sz="15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alegorias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com o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intuito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tornar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mais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concreta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a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exposição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de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suas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1500" b="0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ideias</a:t>
            </a:r>
            <a:r>
              <a:rPr lang="en-US" sz="1500" b="0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.</a:t>
            </a: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E45C1153-7D86-96F4-E82F-E812E5FE8E4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12"/>
    </mc:Choice>
    <mc:Fallback>
      <p:transition spd="slow" advTm="20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7"/>
          <p:cNvSpPr txBox="1"/>
          <p:nvPr/>
        </p:nvSpPr>
        <p:spPr>
          <a:xfrm>
            <a:off x="663788" y="887435"/>
            <a:ext cx="1883308" cy="1200329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Diálogos de juventude ou socráticos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7"/>
          <p:cNvSpPr txBox="1"/>
          <p:nvPr/>
        </p:nvSpPr>
        <p:spPr>
          <a:xfrm>
            <a:off x="2299217" y="256962"/>
            <a:ext cx="47856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Principais obras de Platão: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p17" descr="Apologia De Sócrates | Amazon.com.br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7888" y="2164473"/>
            <a:ext cx="1301329" cy="2254734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17"/>
          <p:cNvSpPr txBox="1"/>
          <p:nvPr/>
        </p:nvSpPr>
        <p:spPr>
          <a:xfrm>
            <a:off x="2591922" y="903136"/>
            <a:ext cx="1883308" cy="1200329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Diálogos ditos de transição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0" name="Google Shape;360;p17" descr="A república de Platão: 19 | Amazon.com.b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64817" y="2164473"/>
            <a:ext cx="1361887" cy="2254734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7"/>
          <p:cNvSpPr txBox="1"/>
          <p:nvPr/>
        </p:nvSpPr>
        <p:spPr>
          <a:xfrm>
            <a:off x="4520056" y="903136"/>
            <a:ext cx="1883308" cy="1200329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Diálogos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maturidade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17" descr="Resenha: Górgias, de Platão – Filosofia e Literatur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66600" y="2164473"/>
            <a:ext cx="1366759" cy="2254734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7"/>
          <p:cNvSpPr txBox="1"/>
          <p:nvPr/>
        </p:nvSpPr>
        <p:spPr>
          <a:xfrm>
            <a:off x="6435051" y="903136"/>
            <a:ext cx="1883308" cy="1200288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Diálogos de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velhice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4" name="Google Shape;364;p17" descr="Teeteto - Platão - Edições Loyola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90522" y="2225263"/>
            <a:ext cx="1455590" cy="2368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Áudio 8">
            <a:hlinkClick r:id="" action="ppaction://media"/>
            <a:extLst>
              <a:ext uri="{FF2B5EF4-FFF2-40B4-BE49-F238E27FC236}">
                <a16:creationId xmlns:a16="http://schemas.microsoft.com/office/drawing/2014/main" id="{DBDFD1F4-B3F3-E79A-B6D8-8FA425E483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640"/>
    </mc:Choice>
    <mc:Fallback>
      <p:transition spd="slow" advTm="23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56" grpId="0" animBg="1"/>
      <p:bldP spid="359" grpId="0" animBg="1"/>
      <p:bldP spid="361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"/>
          <p:cNvSpPr txBox="1"/>
          <p:nvPr/>
        </p:nvSpPr>
        <p:spPr>
          <a:xfrm>
            <a:off x="2533321" y="215719"/>
            <a:ext cx="41505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SUGESTÃO</a:t>
            </a:r>
            <a:r>
              <a:rPr lang="pt-BR" sz="36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1689099" y="256962"/>
            <a:ext cx="5765801" cy="57276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8"/>
          <p:cNvSpPr txBox="1"/>
          <p:nvPr/>
        </p:nvSpPr>
        <p:spPr>
          <a:xfrm>
            <a:off x="720030" y="1842560"/>
            <a:ext cx="5710200" cy="2678100"/>
          </a:xfrm>
          <a:prstGeom prst="rect">
            <a:avLst/>
          </a:prstGeom>
          <a:noFill/>
          <a:ln w="38100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Você sabia que é possível encontrar muitas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obras de Platão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bibliotecas digitais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como no </a:t>
            </a:r>
            <a:r>
              <a:rPr lang="pt-BR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Portal Domínio Público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Entre no </a:t>
            </a:r>
            <a:r>
              <a:rPr lang="pt-BR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baixe uma destas obras para conhecer 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 do texto de Platão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se aventurar pelas principais questões do início da História da Filosofia!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Boa leitura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2" name="Google Shape;372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05731" y="1089551"/>
            <a:ext cx="1684223" cy="1684223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8"/>
          <p:cNvSpPr txBox="1"/>
          <p:nvPr/>
        </p:nvSpPr>
        <p:spPr>
          <a:xfrm>
            <a:off x="720030" y="829730"/>
            <a:ext cx="4319109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Site: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www.dominiopublico.gov.br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A1FA98E9-D7A9-66BC-D08D-5E1064FDE6C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11"/>
    </mc:Choice>
    <mc:Fallback>
      <p:transition spd="slow" advTm="13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69" grpId="0"/>
      <p:bldP spid="371" grpId="0" animBg="1"/>
      <p:bldP spid="3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9"/>
          <p:cNvSpPr txBox="1"/>
          <p:nvPr/>
        </p:nvSpPr>
        <p:spPr>
          <a:xfrm>
            <a:off x="725394" y="1021196"/>
            <a:ext cx="760072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9"/>
          <p:cNvSpPr txBox="1"/>
          <p:nvPr/>
        </p:nvSpPr>
        <p:spPr>
          <a:xfrm>
            <a:off x="1856231" y="208917"/>
            <a:ext cx="53390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Revisão</a:t>
            </a:r>
            <a:r>
              <a:rPr lang="pt-BR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9"/>
          <p:cNvSpPr txBox="1"/>
          <p:nvPr/>
        </p:nvSpPr>
        <p:spPr>
          <a:xfrm>
            <a:off x="722011" y="893778"/>
            <a:ext cx="6297300" cy="3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Platão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foi um dos principais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discípulos de Sócrates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um dos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filósofos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mais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importantes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 pensamento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clássico grego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inspirando outros tantos filósofos (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platonismo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Fundou a Academia ou Escola de Atenas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65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✔"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Viveu no auge da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democracia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ateniense,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rejeitando-a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por acreditar em outro modelo de política.  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1" name="Google Shape;381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8820" y="933822"/>
            <a:ext cx="989135" cy="91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AE002297-4141-1D65-CDC9-5E6421C19A2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818"/>
    </mc:Choice>
    <mc:Fallback>
      <p:transition spd="slow" advTm="34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7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3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0.9|2.1|7.7|1.8|1|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"/>
</p:tagLst>
</file>

<file path=ppt/theme/theme1.xml><?xml version="1.0" encoding="utf-8"?>
<a:theme xmlns:a="http://schemas.openxmlformats.org/drawingml/2006/main" name="1_Personalizar design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664</Words>
  <Application>Microsoft Office PowerPoint</Application>
  <PresentationFormat>Apresentação na tela (16:9)</PresentationFormat>
  <Paragraphs>61</Paragraphs>
  <Slides>14</Slides>
  <Notes>14</Notes>
  <HiddenSlides>0</HiddenSlides>
  <MMClips>14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Calibri</vt:lpstr>
      <vt:lpstr>Noto Sans Symbols</vt:lpstr>
      <vt:lpstr>Trebuchet MS</vt:lpstr>
      <vt:lpstr>1_Personalizar design</vt:lpstr>
      <vt:lpstr>Personalizar design</vt:lpstr>
      <vt:lpstr>Berlim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Amanda Santos</cp:lastModifiedBy>
  <cp:revision>2</cp:revision>
  <dcterms:created xsi:type="dcterms:W3CDTF">2020-03-25T23:26:05Z</dcterms:created>
  <dcterms:modified xsi:type="dcterms:W3CDTF">2023-08-15T19:23:51Z</dcterms:modified>
</cp:coreProperties>
</file>