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notesSlides/notesSlide15.xml" ContentType="application/vnd.openxmlformats-officedocument.presentationml.notesSlide+xml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  <p:sldMasterId id="2147483672" r:id="rId2"/>
    <p:sldMasterId id="2147483684" r:id="rId3"/>
  </p:sldMasterIdLst>
  <p:notesMasterIdLst>
    <p:notesMasterId r:id="rId23"/>
  </p:notesMasterIdLst>
  <p:sldIdLst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3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97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xOqGW5OKuJRFZ5cuIUWNyVn5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A4CA70-4C95-4BF6-9E5C-ADF348A5081E}" v="53" dt="2023-08-13T03:03:56.782"/>
  </p1510:revLst>
</p1510:revInfo>
</file>

<file path=ppt/tableStyles.xml><?xml version="1.0" encoding="utf-8"?>
<a:tblStyleLst xmlns:a="http://schemas.openxmlformats.org/drawingml/2006/main" def="{AADF166E-3FEF-4A0B-966C-601494B6FEED}">
  <a:tblStyle styleId="{AADF166E-3FEF-4A0B-966C-601494B6FEE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tcBdr/>
        <a:fill>
          <a:solidFill>
            <a:srgbClr val="D0DEEF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0DEEF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442" y="86"/>
      </p:cViewPr>
      <p:guideLst>
        <p:guide orient="horz" pos="2160"/>
        <p:guide pos="3863"/>
        <p:guide orient="horz" pos="1620"/>
        <p:guide pos="28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32" Type="http://customschemas.google.com/relationships/presentationmetadata" Target="metadata"/><Relationship Id="rId37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Santos" userId="01e69cf81e64fcbe" providerId="LiveId" clId="{72A4CA70-4C95-4BF6-9E5C-ADF348A5081E}"/>
    <pc:docChg chg="custSel delSld modSld modMainMaster">
      <pc:chgData name="Amanda Santos" userId="01e69cf81e64fcbe" providerId="LiveId" clId="{72A4CA70-4C95-4BF6-9E5C-ADF348A5081E}" dt="2023-08-13T03:03:56.782" v="181"/>
      <pc:docMkLst>
        <pc:docMk/>
      </pc:docMkLst>
      <pc:sldChg chg="addSp delSp modSp mod modTransition setBg">
        <pc:chgData name="Amanda Santos" userId="01e69cf81e64fcbe" providerId="LiveId" clId="{72A4CA70-4C95-4BF6-9E5C-ADF348A5081E}" dt="2023-08-13T02:55:22.670" v="98"/>
        <pc:sldMkLst>
          <pc:docMk/>
          <pc:sldMk cId="0" sldId="256"/>
        </pc:sldMkLst>
        <pc:spChg chg="mod">
          <ac:chgData name="Amanda Santos" userId="01e69cf81e64fcbe" providerId="LiveId" clId="{72A4CA70-4C95-4BF6-9E5C-ADF348A5081E}" dt="2023-08-13T02:55:14.633" v="97" actId="5793"/>
          <ac:spMkLst>
            <pc:docMk/>
            <pc:sldMk cId="0" sldId="256"/>
            <ac:spMk id="241" creationId="{00000000-0000-0000-0000-000000000000}"/>
          </ac:spMkLst>
        </pc:spChg>
        <pc:spChg chg="add del">
          <ac:chgData name="Amanda Santos" userId="01e69cf81e64fcbe" providerId="LiveId" clId="{72A4CA70-4C95-4BF6-9E5C-ADF348A5081E}" dt="2023-08-13T02:34:11.184" v="6" actId="26606"/>
          <ac:spMkLst>
            <pc:docMk/>
            <pc:sldMk cId="0" sldId="256"/>
            <ac:spMk id="253" creationId="{C6DB8A24-0DF2-4AB3-9191-C02AB6937C1F}"/>
          </ac:spMkLst>
        </pc:spChg>
        <pc:spChg chg="add del">
          <ac:chgData name="Amanda Santos" userId="01e69cf81e64fcbe" providerId="LiveId" clId="{72A4CA70-4C95-4BF6-9E5C-ADF348A5081E}" dt="2023-08-13T02:34:11.184" v="6" actId="26606"/>
          <ac:spMkLst>
            <pc:docMk/>
            <pc:sldMk cId="0" sldId="256"/>
            <ac:spMk id="255" creationId="{6924F406-F250-4FCF-A28E-52F364A5AA1D}"/>
          </ac:spMkLst>
        </pc:spChg>
        <pc:spChg chg="add del">
          <ac:chgData name="Amanda Santos" userId="01e69cf81e64fcbe" providerId="LiveId" clId="{72A4CA70-4C95-4BF6-9E5C-ADF348A5081E}" dt="2023-08-13T02:34:11.184" v="6" actId="26606"/>
          <ac:spMkLst>
            <pc:docMk/>
            <pc:sldMk cId="0" sldId="256"/>
            <ac:spMk id="261" creationId="{78A4CDE5-C7BC-41E1-8A4A-79E024CC09F3}"/>
          </ac:spMkLst>
        </pc:spChg>
        <pc:spChg chg="add">
          <ac:chgData name="Amanda Santos" userId="01e69cf81e64fcbe" providerId="LiveId" clId="{72A4CA70-4C95-4BF6-9E5C-ADF348A5081E}" dt="2023-08-13T02:34:11.184" v="6" actId="26606"/>
          <ac:spMkLst>
            <pc:docMk/>
            <pc:sldMk cId="0" sldId="256"/>
            <ac:spMk id="274" creationId="{C6DB8A24-0DF2-4AB3-9191-C02AB6937C1F}"/>
          </ac:spMkLst>
        </pc:spChg>
        <pc:spChg chg="add">
          <ac:chgData name="Amanda Santos" userId="01e69cf81e64fcbe" providerId="LiveId" clId="{72A4CA70-4C95-4BF6-9E5C-ADF348A5081E}" dt="2023-08-13T02:34:11.184" v="6" actId="26606"/>
          <ac:spMkLst>
            <pc:docMk/>
            <pc:sldMk cId="0" sldId="256"/>
            <ac:spMk id="276" creationId="{6924F406-F250-4FCF-A28E-52F364A5AA1D}"/>
          </ac:spMkLst>
        </pc:spChg>
        <pc:spChg chg="add">
          <ac:chgData name="Amanda Santos" userId="01e69cf81e64fcbe" providerId="LiveId" clId="{72A4CA70-4C95-4BF6-9E5C-ADF348A5081E}" dt="2023-08-13T02:34:11.184" v="6" actId="26606"/>
          <ac:spMkLst>
            <pc:docMk/>
            <pc:sldMk cId="0" sldId="256"/>
            <ac:spMk id="282" creationId="{C493E730-2044-49B5-A022-B8D6F359343E}"/>
          </ac:spMkLst>
        </pc:spChg>
        <pc:grpChg chg="add del">
          <ac:chgData name="Amanda Santos" userId="01e69cf81e64fcbe" providerId="LiveId" clId="{72A4CA70-4C95-4BF6-9E5C-ADF348A5081E}" dt="2023-08-13T02:34:11.184" v="6" actId="26606"/>
          <ac:grpSpMkLst>
            <pc:docMk/>
            <pc:sldMk cId="0" sldId="256"/>
            <ac:grpSpMk id="257" creationId="{905A9BAA-B344-45D2-838C-73856C4B15D4}"/>
          </ac:grpSpMkLst>
        </pc:grpChg>
        <pc:grpChg chg="add">
          <ac:chgData name="Amanda Santos" userId="01e69cf81e64fcbe" providerId="LiveId" clId="{72A4CA70-4C95-4BF6-9E5C-ADF348A5081E}" dt="2023-08-13T02:34:11.184" v="6" actId="26606"/>
          <ac:grpSpMkLst>
            <pc:docMk/>
            <pc:sldMk cId="0" sldId="256"/>
            <ac:grpSpMk id="278" creationId="{5B988D63-FA8B-436C-902E-E5005BC0492F}"/>
          </ac:grpSpMkLst>
        </pc:grpChg>
        <pc:picChg chg="add mod">
          <ac:chgData name="Amanda Santos" userId="01e69cf81e64fcbe" providerId="LiveId" clId="{72A4CA70-4C95-4BF6-9E5C-ADF348A5081E}" dt="2023-08-13T02:34:11.184" v="6" actId="26606"/>
          <ac:picMkLst>
            <pc:docMk/>
            <pc:sldMk cId="0" sldId="256"/>
            <ac:picMk id="243" creationId="{8DC74B39-89CA-9A54-46E8-55ECFFEE2FF1}"/>
          </ac:picMkLst>
        </pc:picChg>
        <pc:picChg chg="add del">
          <ac:chgData name="Amanda Santos" userId="01e69cf81e64fcbe" providerId="LiveId" clId="{72A4CA70-4C95-4BF6-9E5C-ADF348A5081E}" dt="2023-08-13T02:34:11.184" v="6" actId="26606"/>
          <ac:picMkLst>
            <pc:docMk/>
            <pc:sldMk cId="0" sldId="256"/>
            <ac:picMk id="247" creationId="{01CFC1BB-C5B3-4479-9752-C53221627F91}"/>
          </ac:picMkLst>
        </pc:picChg>
        <pc:picChg chg="add del">
          <ac:chgData name="Amanda Santos" userId="01e69cf81e64fcbe" providerId="LiveId" clId="{72A4CA70-4C95-4BF6-9E5C-ADF348A5081E}" dt="2023-08-13T02:34:11.184" v="6" actId="26606"/>
          <ac:picMkLst>
            <pc:docMk/>
            <pc:sldMk cId="0" sldId="256"/>
            <ac:picMk id="249" creationId="{C56FCE19-3103-4473-A92E-E38D00FCD006}"/>
          </ac:picMkLst>
        </pc:picChg>
        <pc:picChg chg="add del">
          <ac:chgData name="Amanda Santos" userId="01e69cf81e64fcbe" providerId="LiveId" clId="{72A4CA70-4C95-4BF6-9E5C-ADF348A5081E}" dt="2023-08-13T02:34:11.184" v="6" actId="26606"/>
          <ac:picMkLst>
            <pc:docMk/>
            <pc:sldMk cId="0" sldId="256"/>
            <ac:picMk id="251" creationId="{E909C556-FC01-4870-ABC0-8D5C17BD0F3D}"/>
          </ac:picMkLst>
        </pc:picChg>
        <pc:picChg chg="add del">
          <ac:chgData name="Amanda Santos" userId="01e69cf81e64fcbe" providerId="LiveId" clId="{72A4CA70-4C95-4BF6-9E5C-ADF348A5081E}" dt="2023-08-13T02:34:11.184" v="6" actId="26606"/>
          <ac:picMkLst>
            <pc:docMk/>
            <pc:sldMk cId="0" sldId="256"/>
            <ac:picMk id="263" creationId="{025C7952-5703-489E-8DBD-F2EFAC8EEB05}"/>
          </ac:picMkLst>
        </pc:picChg>
        <pc:picChg chg="add">
          <ac:chgData name="Amanda Santos" userId="01e69cf81e64fcbe" providerId="LiveId" clId="{72A4CA70-4C95-4BF6-9E5C-ADF348A5081E}" dt="2023-08-13T02:34:11.184" v="6" actId="26606"/>
          <ac:picMkLst>
            <pc:docMk/>
            <pc:sldMk cId="0" sldId="256"/>
            <ac:picMk id="268" creationId="{01CFC1BB-C5B3-4479-9752-C53221627F91}"/>
          </ac:picMkLst>
        </pc:picChg>
        <pc:picChg chg="add">
          <ac:chgData name="Amanda Santos" userId="01e69cf81e64fcbe" providerId="LiveId" clId="{72A4CA70-4C95-4BF6-9E5C-ADF348A5081E}" dt="2023-08-13T02:34:11.184" v="6" actId="26606"/>
          <ac:picMkLst>
            <pc:docMk/>
            <pc:sldMk cId="0" sldId="256"/>
            <ac:picMk id="270" creationId="{C56FCE19-3103-4473-A92E-E38D00FCD006}"/>
          </ac:picMkLst>
        </pc:picChg>
        <pc:picChg chg="add">
          <ac:chgData name="Amanda Santos" userId="01e69cf81e64fcbe" providerId="LiveId" clId="{72A4CA70-4C95-4BF6-9E5C-ADF348A5081E}" dt="2023-08-13T02:34:11.184" v="6" actId="26606"/>
          <ac:picMkLst>
            <pc:docMk/>
            <pc:sldMk cId="0" sldId="256"/>
            <ac:picMk id="272" creationId="{E909C556-FC01-4870-ABC0-8D5C17BD0F3D}"/>
          </ac:picMkLst>
        </pc:picChg>
        <pc:picChg chg="add">
          <ac:chgData name="Amanda Santos" userId="01e69cf81e64fcbe" providerId="LiveId" clId="{72A4CA70-4C95-4BF6-9E5C-ADF348A5081E}" dt="2023-08-13T02:34:11.184" v="6" actId="26606"/>
          <ac:picMkLst>
            <pc:docMk/>
            <pc:sldMk cId="0" sldId="256"/>
            <ac:picMk id="284" creationId="{78976801-4346-4636-BA62-265C81DFE7C4}"/>
          </ac:picMkLst>
        </pc:picChg>
      </pc:sldChg>
      <pc:sldChg chg="del">
        <pc:chgData name="Amanda Santos" userId="01e69cf81e64fcbe" providerId="LiveId" clId="{72A4CA70-4C95-4BF6-9E5C-ADF348A5081E}" dt="2023-08-13T02:33:15.944" v="0" actId="47"/>
        <pc:sldMkLst>
          <pc:docMk/>
          <pc:sldMk cId="0" sldId="257"/>
        </pc:sldMkLst>
      </pc:sldChg>
      <pc:sldChg chg="addSp modSp mod setBg modAnim">
        <pc:chgData name="Amanda Santos" userId="01e69cf81e64fcbe" providerId="LiveId" clId="{72A4CA70-4C95-4BF6-9E5C-ADF348A5081E}" dt="2023-08-13T02:55:53.327" v="101"/>
        <pc:sldMkLst>
          <pc:docMk/>
          <pc:sldMk cId="0" sldId="258"/>
        </pc:sldMkLst>
        <pc:spChg chg="mod ord">
          <ac:chgData name="Amanda Santos" userId="01e69cf81e64fcbe" providerId="LiveId" clId="{72A4CA70-4C95-4BF6-9E5C-ADF348A5081E}" dt="2023-08-13T02:34:38.620" v="8" actId="26606"/>
          <ac:spMkLst>
            <pc:docMk/>
            <pc:sldMk cId="0" sldId="258"/>
            <ac:spMk id="251" creationId="{00000000-0000-0000-0000-000000000000}"/>
          </ac:spMkLst>
        </pc:spChg>
        <pc:spChg chg="mod ord">
          <ac:chgData name="Amanda Santos" userId="01e69cf81e64fcbe" providerId="LiveId" clId="{72A4CA70-4C95-4BF6-9E5C-ADF348A5081E}" dt="2023-08-13T02:34:38.620" v="8" actId="26606"/>
          <ac:spMkLst>
            <pc:docMk/>
            <pc:sldMk cId="0" sldId="258"/>
            <ac:spMk id="252" creationId="{00000000-0000-0000-0000-000000000000}"/>
          </ac:spMkLst>
        </pc:spChg>
        <pc:spChg chg="mod">
          <ac:chgData name="Amanda Santos" userId="01e69cf81e64fcbe" providerId="LiveId" clId="{72A4CA70-4C95-4BF6-9E5C-ADF348A5081E}" dt="2023-08-13T02:55:48.978" v="100" actId="1076"/>
          <ac:spMkLst>
            <pc:docMk/>
            <pc:sldMk cId="0" sldId="258"/>
            <ac:spMk id="253" creationId="{00000000-0000-0000-0000-000000000000}"/>
          </ac:spMkLst>
        </pc:spChg>
        <pc:spChg chg="add">
          <ac:chgData name="Amanda Santos" userId="01e69cf81e64fcbe" providerId="LiveId" clId="{72A4CA70-4C95-4BF6-9E5C-ADF348A5081E}" dt="2023-08-13T02:34:38.620" v="8" actId="26606"/>
          <ac:spMkLst>
            <pc:docMk/>
            <pc:sldMk cId="0" sldId="258"/>
            <ac:spMk id="265" creationId="{C6DB8A24-0DF2-4AB3-9191-C02AB6937C1F}"/>
          </ac:spMkLst>
        </pc:spChg>
        <pc:spChg chg="add">
          <ac:chgData name="Amanda Santos" userId="01e69cf81e64fcbe" providerId="LiveId" clId="{72A4CA70-4C95-4BF6-9E5C-ADF348A5081E}" dt="2023-08-13T02:34:38.620" v="8" actId="26606"/>
          <ac:spMkLst>
            <pc:docMk/>
            <pc:sldMk cId="0" sldId="258"/>
            <ac:spMk id="267" creationId="{6924F406-F250-4FCF-A28E-52F364A5AA1D}"/>
          </ac:spMkLst>
        </pc:spChg>
        <pc:spChg chg="add">
          <ac:chgData name="Amanda Santos" userId="01e69cf81e64fcbe" providerId="LiveId" clId="{72A4CA70-4C95-4BF6-9E5C-ADF348A5081E}" dt="2023-08-13T02:34:38.620" v="8" actId="26606"/>
          <ac:spMkLst>
            <pc:docMk/>
            <pc:sldMk cId="0" sldId="258"/>
            <ac:spMk id="273" creationId="{13BC1C09-8FD1-4619-B317-E9EED5E55DD8}"/>
          </ac:spMkLst>
        </pc:spChg>
        <pc:grpChg chg="add">
          <ac:chgData name="Amanda Santos" userId="01e69cf81e64fcbe" providerId="LiveId" clId="{72A4CA70-4C95-4BF6-9E5C-ADF348A5081E}" dt="2023-08-13T02:34:38.620" v="8" actId="26606"/>
          <ac:grpSpMkLst>
            <pc:docMk/>
            <pc:sldMk cId="0" sldId="258"/>
            <ac:grpSpMk id="269" creationId="{7A865E47-4365-4F21-B8EA-13B2C12BCB98}"/>
          </ac:grpSpMkLst>
        </pc:grpChg>
        <pc:picChg chg="add">
          <ac:chgData name="Amanda Santos" userId="01e69cf81e64fcbe" providerId="LiveId" clId="{72A4CA70-4C95-4BF6-9E5C-ADF348A5081E}" dt="2023-08-13T02:34:38.620" v="8" actId="26606"/>
          <ac:picMkLst>
            <pc:docMk/>
            <pc:sldMk cId="0" sldId="258"/>
            <ac:picMk id="255" creationId="{092FB825-7CE9-6775-89CF-E46915516D8D}"/>
          </ac:picMkLst>
        </pc:picChg>
        <pc:picChg chg="add">
          <ac:chgData name="Amanda Santos" userId="01e69cf81e64fcbe" providerId="LiveId" clId="{72A4CA70-4C95-4BF6-9E5C-ADF348A5081E}" dt="2023-08-13T02:34:38.620" v="8" actId="26606"/>
          <ac:picMkLst>
            <pc:docMk/>
            <pc:sldMk cId="0" sldId="258"/>
            <ac:picMk id="259" creationId="{01CFC1BB-C5B3-4479-9752-C53221627F91}"/>
          </ac:picMkLst>
        </pc:picChg>
        <pc:picChg chg="add">
          <ac:chgData name="Amanda Santos" userId="01e69cf81e64fcbe" providerId="LiveId" clId="{72A4CA70-4C95-4BF6-9E5C-ADF348A5081E}" dt="2023-08-13T02:34:38.620" v="8" actId="26606"/>
          <ac:picMkLst>
            <pc:docMk/>
            <pc:sldMk cId="0" sldId="258"/>
            <ac:picMk id="261" creationId="{C56FCE19-3103-4473-A92E-E38D00FCD006}"/>
          </ac:picMkLst>
        </pc:picChg>
        <pc:picChg chg="add">
          <ac:chgData name="Amanda Santos" userId="01e69cf81e64fcbe" providerId="LiveId" clId="{72A4CA70-4C95-4BF6-9E5C-ADF348A5081E}" dt="2023-08-13T02:34:38.620" v="8" actId="26606"/>
          <ac:picMkLst>
            <pc:docMk/>
            <pc:sldMk cId="0" sldId="258"/>
            <ac:picMk id="263" creationId="{E909C556-FC01-4870-ABC0-8D5C17BD0F3D}"/>
          </ac:picMkLst>
        </pc:picChg>
        <pc:picChg chg="add">
          <ac:chgData name="Amanda Santos" userId="01e69cf81e64fcbe" providerId="LiveId" clId="{72A4CA70-4C95-4BF6-9E5C-ADF348A5081E}" dt="2023-08-13T02:34:38.620" v="8" actId="26606"/>
          <ac:picMkLst>
            <pc:docMk/>
            <pc:sldMk cId="0" sldId="258"/>
            <ac:picMk id="275" creationId="{D3143E80-C928-46DB-9299-0BD06348A928}"/>
          </ac:picMkLst>
        </pc:picChg>
      </pc:sldChg>
      <pc:sldChg chg="modSp mod modAnim">
        <pc:chgData name="Amanda Santos" userId="01e69cf81e64fcbe" providerId="LiveId" clId="{72A4CA70-4C95-4BF6-9E5C-ADF348A5081E}" dt="2023-08-13T02:56:22.886" v="105"/>
        <pc:sldMkLst>
          <pc:docMk/>
          <pc:sldMk cId="0" sldId="259"/>
        </pc:sldMkLst>
        <pc:spChg chg="mod">
          <ac:chgData name="Amanda Santos" userId="01e69cf81e64fcbe" providerId="LiveId" clId="{72A4CA70-4C95-4BF6-9E5C-ADF348A5081E}" dt="2023-08-13T02:56:06.331" v="102" actId="1076"/>
          <ac:spMkLst>
            <pc:docMk/>
            <pc:sldMk cId="0" sldId="259"/>
            <ac:spMk id="258" creationId="{00000000-0000-0000-0000-000000000000}"/>
          </ac:spMkLst>
        </pc:spChg>
        <pc:spChg chg="mod">
          <ac:chgData name="Amanda Santos" userId="01e69cf81e64fcbe" providerId="LiveId" clId="{72A4CA70-4C95-4BF6-9E5C-ADF348A5081E}" dt="2023-08-13T02:39:19.346" v="12" actId="207"/>
          <ac:spMkLst>
            <pc:docMk/>
            <pc:sldMk cId="0" sldId="259"/>
            <ac:spMk id="259" creationId="{00000000-0000-0000-0000-000000000000}"/>
          </ac:spMkLst>
        </pc:spChg>
        <pc:spChg chg="mod">
          <ac:chgData name="Amanda Santos" userId="01e69cf81e64fcbe" providerId="LiveId" clId="{72A4CA70-4C95-4BF6-9E5C-ADF348A5081E}" dt="2023-08-13T02:39:00.599" v="11" actId="1076"/>
          <ac:spMkLst>
            <pc:docMk/>
            <pc:sldMk cId="0" sldId="259"/>
            <ac:spMk id="261" creationId="{00000000-0000-0000-0000-000000000000}"/>
          </ac:spMkLst>
        </pc:spChg>
        <pc:picChg chg="mod">
          <ac:chgData name="Amanda Santos" userId="01e69cf81e64fcbe" providerId="LiveId" clId="{72A4CA70-4C95-4BF6-9E5C-ADF348A5081E}" dt="2023-08-13T02:38:56.350" v="9" actId="1076"/>
          <ac:picMkLst>
            <pc:docMk/>
            <pc:sldMk cId="0" sldId="259"/>
            <ac:picMk id="260" creationId="{00000000-0000-0000-0000-000000000000}"/>
          </ac:picMkLst>
        </pc:picChg>
      </pc:sldChg>
      <pc:sldChg chg="modAnim">
        <pc:chgData name="Amanda Santos" userId="01e69cf81e64fcbe" providerId="LiveId" clId="{72A4CA70-4C95-4BF6-9E5C-ADF348A5081E}" dt="2023-08-13T02:56:39.947" v="107"/>
        <pc:sldMkLst>
          <pc:docMk/>
          <pc:sldMk cId="0" sldId="260"/>
        </pc:sldMkLst>
      </pc:sldChg>
      <pc:sldChg chg="modAnim">
        <pc:chgData name="Amanda Santos" userId="01e69cf81e64fcbe" providerId="LiveId" clId="{72A4CA70-4C95-4BF6-9E5C-ADF348A5081E}" dt="2023-08-13T02:57:02.484" v="110"/>
        <pc:sldMkLst>
          <pc:docMk/>
          <pc:sldMk cId="0" sldId="261"/>
        </pc:sldMkLst>
      </pc:sldChg>
      <pc:sldChg chg="modAnim">
        <pc:chgData name="Amanda Santos" userId="01e69cf81e64fcbe" providerId="LiveId" clId="{72A4CA70-4C95-4BF6-9E5C-ADF348A5081E}" dt="2023-08-13T02:57:52.428" v="117"/>
        <pc:sldMkLst>
          <pc:docMk/>
          <pc:sldMk cId="0" sldId="262"/>
        </pc:sldMkLst>
      </pc:sldChg>
      <pc:sldChg chg="modSp mod modAnim">
        <pc:chgData name="Amanda Santos" userId="01e69cf81e64fcbe" providerId="LiveId" clId="{72A4CA70-4C95-4BF6-9E5C-ADF348A5081E}" dt="2023-08-13T02:58:57.280" v="146"/>
        <pc:sldMkLst>
          <pc:docMk/>
          <pc:sldMk cId="0" sldId="263"/>
        </pc:sldMkLst>
        <pc:spChg chg="mod">
          <ac:chgData name="Amanda Santos" userId="01e69cf81e64fcbe" providerId="LiveId" clId="{72A4CA70-4C95-4BF6-9E5C-ADF348A5081E}" dt="2023-08-13T02:45:05.712" v="14" actId="207"/>
          <ac:spMkLst>
            <pc:docMk/>
            <pc:sldMk cId="0" sldId="263"/>
            <ac:spMk id="292" creationId="{00000000-0000-0000-0000-000000000000}"/>
          </ac:spMkLst>
        </pc:spChg>
        <pc:spChg chg="mod">
          <ac:chgData name="Amanda Santos" userId="01e69cf81e64fcbe" providerId="LiveId" clId="{72A4CA70-4C95-4BF6-9E5C-ADF348A5081E}" dt="2023-08-13T02:45:15.944" v="16" actId="207"/>
          <ac:spMkLst>
            <pc:docMk/>
            <pc:sldMk cId="0" sldId="263"/>
            <ac:spMk id="293" creationId="{00000000-0000-0000-0000-000000000000}"/>
          </ac:spMkLst>
        </pc:spChg>
        <pc:picChg chg="mod">
          <ac:chgData name="Amanda Santos" userId="01e69cf81e64fcbe" providerId="LiveId" clId="{72A4CA70-4C95-4BF6-9E5C-ADF348A5081E}" dt="2023-08-13T02:45:21.042" v="17" actId="1076"/>
          <ac:picMkLst>
            <pc:docMk/>
            <pc:sldMk cId="0" sldId="263"/>
            <ac:picMk id="294" creationId="{00000000-0000-0000-0000-000000000000}"/>
          </ac:picMkLst>
        </pc:picChg>
      </pc:sldChg>
      <pc:sldChg chg="delSp modSp mod modAnim">
        <pc:chgData name="Amanda Santos" userId="01e69cf81e64fcbe" providerId="LiveId" clId="{72A4CA70-4C95-4BF6-9E5C-ADF348A5081E}" dt="2023-08-13T02:59:05.053" v="147"/>
        <pc:sldMkLst>
          <pc:docMk/>
          <pc:sldMk cId="0" sldId="264"/>
        </pc:sldMkLst>
        <pc:spChg chg="del mod">
          <ac:chgData name="Amanda Santos" userId="01e69cf81e64fcbe" providerId="LiveId" clId="{72A4CA70-4C95-4BF6-9E5C-ADF348A5081E}" dt="2023-08-13T02:58:22.899" v="121" actId="478"/>
          <ac:spMkLst>
            <pc:docMk/>
            <pc:sldMk cId="0" sldId="264"/>
            <ac:spMk id="299" creationId="{00000000-0000-0000-0000-000000000000}"/>
          </ac:spMkLst>
        </pc:spChg>
        <pc:graphicFrameChg chg="mod">
          <ac:chgData name="Amanda Santos" userId="01e69cf81e64fcbe" providerId="LiveId" clId="{72A4CA70-4C95-4BF6-9E5C-ADF348A5081E}" dt="2023-08-13T02:58:34.848" v="143" actId="1038"/>
          <ac:graphicFrameMkLst>
            <pc:docMk/>
            <pc:sldMk cId="0" sldId="264"/>
            <ac:graphicFrameMk id="300" creationId="{00000000-0000-0000-0000-000000000000}"/>
          </ac:graphicFrameMkLst>
        </pc:graphicFrameChg>
      </pc:sldChg>
      <pc:sldChg chg="delSp modSp mod modAnim">
        <pc:chgData name="Amanda Santos" userId="01e69cf81e64fcbe" providerId="LiveId" clId="{72A4CA70-4C95-4BF6-9E5C-ADF348A5081E}" dt="2023-08-13T02:59:33.053" v="151"/>
        <pc:sldMkLst>
          <pc:docMk/>
          <pc:sldMk cId="0" sldId="265"/>
        </pc:sldMkLst>
        <pc:spChg chg="del mod">
          <ac:chgData name="Amanda Santos" userId="01e69cf81e64fcbe" providerId="LiveId" clId="{72A4CA70-4C95-4BF6-9E5C-ADF348A5081E}" dt="2023-08-13T02:58:14.041" v="119" actId="478"/>
          <ac:spMkLst>
            <pc:docMk/>
            <pc:sldMk cId="0" sldId="265"/>
            <ac:spMk id="306" creationId="{00000000-0000-0000-0000-000000000000}"/>
          </ac:spMkLst>
        </pc:spChg>
      </pc:sldChg>
      <pc:sldChg chg="del">
        <pc:chgData name="Amanda Santos" userId="01e69cf81e64fcbe" providerId="LiveId" clId="{72A4CA70-4C95-4BF6-9E5C-ADF348A5081E}" dt="2023-08-13T02:47:22.414" v="20" actId="47"/>
        <pc:sldMkLst>
          <pc:docMk/>
          <pc:sldMk cId="0" sldId="266"/>
        </pc:sldMkLst>
      </pc:sldChg>
      <pc:sldChg chg="del">
        <pc:chgData name="Amanda Santos" userId="01e69cf81e64fcbe" providerId="LiveId" clId="{72A4CA70-4C95-4BF6-9E5C-ADF348A5081E}" dt="2023-08-13T02:47:26.115" v="21" actId="47"/>
        <pc:sldMkLst>
          <pc:docMk/>
          <pc:sldMk cId="0" sldId="267"/>
        </pc:sldMkLst>
      </pc:sldChg>
      <pc:sldChg chg="modSp mod modAnim">
        <pc:chgData name="Amanda Santos" userId="01e69cf81e64fcbe" providerId="LiveId" clId="{72A4CA70-4C95-4BF6-9E5C-ADF348A5081E}" dt="2023-08-13T03:00:02.164" v="156"/>
        <pc:sldMkLst>
          <pc:docMk/>
          <pc:sldMk cId="0" sldId="268"/>
        </pc:sldMkLst>
        <pc:picChg chg="mod">
          <ac:chgData name="Amanda Santos" userId="01e69cf81e64fcbe" providerId="LiveId" clId="{72A4CA70-4C95-4BF6-9E5C-ADF348A5081E}" dt="2023-08-13T02:59:58.202" v="155" actId="1076"/>
          <ac:picMkLst>
            <pc:docMk/>
            <pc:sldMk cId="0" sldId="268"/>
            <ac:picMk id="335" creationId="{00000000-0000-0000-0000-000000000000}"/>
          </ac:picMkLst>
        </pc:picChg>
      </pc:sldChg>
      <pc:sldChg chg="modAnim">
        <pc:chgData name="Amanda Santos" userId="01e69cf81e64fcbe" providerId="LiveId" clId="{72A4CA70-4C95-4BF6-9E5C-ADF348A5081E}" dt="2023-08-13T03:00:37.834" v="160"/>
        <pc:sldMkLst>
          <pc:docMk/>
          <pc:sldMk cId="0" sldId="269"/>
        </pc:sldMkLst>
      </pc:sldChg>
      <pc:sldChg chg="modSp mod modAnim">
        <pc:chgData name="Amanda Santos" userId="01e69cf81e64fcbe" providerId="LiveId" clId="{72A4CA70-4C95-4BF6-9E5C-ADF348A5081E}" dt="2023-08-13T03:00:58.572" v="163"/>
        <pc:sldMkLst>
          <pc:docMk/>
          <pc:sldMk cId="0" sldId="270"/>
        </pc:sldMkLst>
        <pc:picChg chg="mod">
          <ac:chgData name="Amanda Santos" userId="01e69cf81e64fcbe" providerId="LiveId" clId="{72A4CA70-4C95-4BF6-9E5C-ADF348A5081E}" dt="2023-08-13T03:00:45.075" v="161" actId="1076"/>
          <ac:picMkLst>
            <pc:docMk/>
            <pc:sldMk cId="0" sldId="270"/>
            <ac:picMk id="353" creationId="{00000000-0000-0000-0000-000000000000}"/>
          </ac:picMkLst>
        </pc:picChg>
      </pc:sldChg>
      <pc:sldChg chg="modSp mod modAnim">
        <pc:chgData name="Amanda Santos" userId="01e69cf81e64fcbe" providerId="LiveId" clId="{72A4CA70-4C95-4BF6-9E5C-ADF348A5081E}" dt="2023-08-13T03:01:14.471" v="166"/>
        <pc:sldMkLst>
          <pc:docMk/>
          <pc:sldMk cId="0" sldId="271"/>
        </pc:sldMkLst>
        <pc:picChg chg="mod">
          <ac:chgData name="Amanda Santos" userId="01e69cf81e64fcbe" providerId="LiveId" clId="{72A4CA70-4C95-4BF6-9E5C-ADF348A5081E}" dt="2023-08-13T03:01:05.496" v="164" actId="1076"/>
          <ac:picMkLst>
            <pc:docMk/>
            <pc:sldMk cId="0" sldId="271"/>
            <ac:picMk id="362" creationId="{00000000-0000-0000-0000-000000000000}"/>
          </ac:picMkLst>
        </pc:picChg>
      </pc:sldChg>
      <pc:sldChg chg="modAnim">
        <pc:chgData name="Amanda Santos" userId="01e69cf81e64fcbe" providerId="LiveId" clId="{72A4CA70-4C95-4BF6-9E5C-ADF348A5081E}" dt="2023-08-13T03:01:55.809" v="169"/>
        <pc:sldMkLst>
          <pc:docMk/>
          <pc:sldMk cId="0" sldId="272"/>
        </pc:sldMkLst>
      </pc:sldChg>
      <pc:sldChg chg="modAnim">
        <pc:chgData name="Amanda Santos" userId="01e69cf81e64fcbe" providerId="LiveId" clId="{72A4CA70-4C95-4BF6-9E5C-ADF348A5081E}" dt="2023-08-13T03:02:18.131" v="172"/>
        <pc:sldMkLst>
          <pc:docMk/>
          <pc:sldMk cId="0" sldId="273"/>
        </pc:sldMkLst>
      </pc:sldChg>
      <pc:sldChg chg="modAnim">
        <pc:chgData name="Amanda Santos" userId="01e69cf81e64fcbe" providerId="LiveId" clId="{72A4CA70-4C95-4BF6-9E5C-ADF348A5081E}" dt="2023-08-13T03:02:47.094" v="175"/>
        <pc:sldMkLst>
          <pc:docMk/>
          <pc:sldMk cId="0" sldId="274"/>
        </pc:sldMkLst>
      </pc:sldChg>
      <pc:sldChg chg="modSp mod modAnim">
        <pc:chgData name="Amanda Santos" userId="01e69cf81e64fcbe" providerId="LiveId" clId="{72A4CA70-4C95-4BF6-9E5C-ADF348A5081E}" dt="2023-08-13T03:03:10.319" v="177"/>
        <pc:sldMkLst>
          <pc:docMk/>
          <pc:sldMk cId="0" sldId="275"/>
        </pc:sldMkLst>
        <pc:spChg chg="mod">
          <ac:chgData name="Amanda Santos" userId="01e69cf81e64fcbe" providerId="LiveId" clId="{72A4CA70-4C95-4BF6-9E5C-ADF348A5081E}" dt="2023-08-13T02:53:11.361" v="23" actId="1076"/>
          <ac:spMkLst>
            <pc:docMk/>
            <pc:sldMk cId="0" sldId="275"/>
            <ac:spMk id="405" creationId="{00000000-0000-0000-0000-000000000000}"/>
          </ac:spMkLst>
        </pc:spChg>
      </pc:sldChg>
      <pc:sldChg chg="delSp modSp mod modAnim">
        <pc:chgData name="Amanda Santos" userId="01e69cf81e64fcbe" providerId="LiveId" clId="{72A4CA70-4C95-4BF6-9E5C-ADF348A5081E}" dt="2023-08-13T03:03:34.142" v="179"/>
        <pc:sldMkLst>
          <pc:docMk/>
          <pc:sldMk cId="0" sldId="276"/>
        </pc:sldMkLst>
        <pc:spChg chg="mod">
          <ac:chgData name="Amanda Santos" userId="01e69cf81e64fcbe" providerId="LiveId" clId="{72A4CA70-4C95-4BF6-9E5C-ADF348A5081E}" dt="2023-08-13T02:53:47.173" v="24" actId="207"/>
          <ac:spMkLst>
            <pc:docMk/>
            <pc:sldMk cId="0" sldId="276"/>
            <ac:spMk id="410" creationId="{00000000-0000-0000-0000-000000000000}"/>
          </ac:spMkLst>
        </pc:spChg>
        <pc:spChg chg="mod">
          <ac:chgData name="Amanda Santos" userId="01e69cf81e64fcbe" providerId="LiveId" clId="{72A4CA70-4C95-4BF6-9E5C-ADF348A5081E}" dt="2023-08-13T02:54:33.332" v="94" actId="1038"/>
          <ac:spMkLst>
            <pc:docMk/>
            <pc:sldMk cId="0" sldId="276"/>
            <ac:spMk id="412" creationId="{00000000-0000-0000-0000-000000000000}"/>
          </ac:spMkLst>
        </pc:spChg>
        <pc:spChg chg="mod">
          <ac:chgData name="Amanda Santos" userId="01e69cf81e64fcbe" providerId="LiveId" clId="{72A4CA70-4C95-4BF6-9E5C-ADF348A5081E}" dt="2023-08-13T02:54:37.665" v="95" actId="1076"/>
          <ac:spMkLst>
            <pc:docMk/>
            <pc:sldMk cId="0" sldId="276"/>
            <ac:spMk id="413" creationId="{00000000-0000-0000-0000-000000000000}"/>
          </ac:spMkLst>
        </pc:spChg>
        <pc:spChg chg="del">
          <ac:chgData name="Amanda Santos" userId="01e69cf81e64fcbe" providerId="LiveId" clId="{72A4CA70-4C95-4BF6-9E5C-ADF348A5081E}" dt="2023-08-13T02:54:11.137" v="25" actId="478"/>
          <ac:spMkLst>
            <pc:docMk/>
            <pc:sldMk cId="0" sldId="276"/>
            <ac:spMk id="414" creationId="{00000000-0000-0000-0000-000000000000}"/>
          </ac:spMkLst>
        </pc:spChg>
        <pc:picChg chg="mod">
          <ac:chgData name="Amanda Santos" userId="01e69cf81e64fcbe" providerId="LiveId" clId="{72A4CA70-4C95-4BF6-9E5C-ADF348A5081E}" dt="2023-08-13T02:54:15.566" v="26" actId="1076"/>
          <ac:picMkLst>
            <pc:docMk/>
            <pc:sldMk cId="0" sldId="276"/>
            <ac:picMk id="411" creationId="{00000000-0000-0000-0000-000000000000}"/>
          </ac:picMkLst>
        </pc:picChg>
      </pc:sldChg>
      <pc:sldChg chg="modSp mod modAnim">
        <pc:chgData name="Amanda Santos" userId="01e69cf81e64fcbe" providerId="LiveId" clId="{72A4CA70-4C95-4BF6-9E5C-ADF348A5081E}" dt="2023-08-13T03:03:56.782" v="181"/>
        <pc:sldMkLst>
          <pc:docMk/>
          <pc:sldMk cId="0" sldId="277"/>
        </pc:sldMkLst>
        <pc:spChg chg="mod">
          <ac:chgData name="Amanda Santos" userId="01e69cf81e64fcbe" providerId="LiveId" clId="{72A4CA70-4C95-4BF6-9E5C-ADF348A5081E}" dt="2023-08-13T02:54:46.558" v="96" actId="207"/>
          <ac:spMkLst>
            <pc:docMk/>
            <pc:sldMk cId="0" sldId="277"/>
            <ac:spMk id="420" creationId="{00000000-0000-0000-0000-000000000000}"/>
          </ac:spMkLst>
        </pc:spChg>
      </pc:sldChg>
      <pc:sldChg chg="del">
        <pc:chgData name="Amanda Santos" userId="01e69cf81e64fcbe" providerId="LiveId" clId="{72A4CA70-4C95-4BF6-9E5C-ADF348A5081E}" dt="2023-08-13T02:49:10.515" v="22" actId="47"/>
        <pc:sldMkLst>
          <pc:docMk/>
          <pc:sldMk cId="0" sldId="278"/>
        </pc:sldMkLst>
      </pc:sldChg>
      <pc:sldMasterChg chg="delSldLayout modSldLayout">
        <pc:chgData name="Amanda Santos" userId="01e69cf81e64fcbe" providerId="LiveId" clId="{72A4CA70-4C95-4BF6-9E5C-ADF348A5081E}" dt="2023-08-13T02:49:10.515" v="22" actId="47"/>
        <pc:sldMasterMkLst>
          <pc:docMk/>
          <pc:sldMasterMk cId="2056718856" sldId="2147483684"/>
        </pc:sldMasterMkLst>
        <pc:sldLayoutChg chg="delSp del">
          <pc:chgData name="Amanda Santos" userId="01e69cf81e64fcbe" providerId="LiveId" clId="{72A4CA70-4C95-4BF6-9E5C-ADF348A5081E}" dt="2023-08-13T02:49:10.515" v="22" actId="47"/>
          <pc:sldLayoutMkLst>
            <pc:docMk/>
            <pc:sldMasterMk cId="2056718856" sldId="2147483684"/>
            <pc:sldLayoutMk cId="1783574589" sldId="2147483702"/>
          </pc:sldLayoutMkLst>
          <pc:picChg chg="del">
            <ac:chgData name="Amanda Santos" userId="01e69cf81e64fcbe" providerId="LiveId" clId="{72A4CA70-4C95-4BF6-9E5C-ADF348A5081E}" dt="2023-08-13T02:33:32.501" v="1"/>
            <ac:picMkLst>
              <pc:docMk/>
              <pc:sldMasterMk cId="2056718856" sldId="2147483684"/>
              <pc:sldLayoutMk cId="1783574589" sldId="2147483702"/>
              <ac:picMk id="20" creationId="{00000000-0000-0000-0000-000000000000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9" name="Google Shape;2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6" name="Google Shape;2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4" name="Google Shape;2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0" name="Google Shape;27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9" name="Google Shape;27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7" name="Google Shape;29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3" name="Google Shape;30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0" name="Google Shape;33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0" name="Google Shape;34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0" name="Google Shape;35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9" name="Google Shape;35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8" name="Google Shape;36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8" name="Google Shape;37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8" name="Google Shape;38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8" name="Google Shape;39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8" name="Google Shape;40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7" name="Google Shape;41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7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7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96" name="Google Shape;96;p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9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3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4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40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4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4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1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41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21" name="Google Shape;121;p41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41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23" name="Google Shape;123;p41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4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4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4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4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4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4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39" name="Google Shape;139;p4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0" name="Google Shape;140;p4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4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4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45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7" name="Google Shape;147;p4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4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4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46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4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7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47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4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4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9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49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71" name="Google Shape;171;p4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4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4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5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5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5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5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1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51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3" name="Google Shape;183;p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5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5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5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52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5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5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3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53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96" name="Google Shape;196;p53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53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98" name="Google Shape;198;p53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9" name="Google Shape;199;p5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5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5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5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5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5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5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6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56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214" name="Google Shape;214;p56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15" name="Google Shape;215;p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5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5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7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57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57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22" name="Google Shape;222;p5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5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58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5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5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59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59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4" name="Google Shape;234;p5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5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5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82138"/>
            <a:ext cx="6726063" cy="206957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4"/>
            <a:ext cx="2307831" cy="20770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1942559"/>
            <a:ext cx="6726064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1942559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1" y="2050282"/>
            <a:ext cx="6108101" cy="1029803"/>
          </a:xfrm>
        </p:spPr>
        <p:txBody>
          <a:bodyPr anchor="b">
            <a:noAutofit/>
          </a:bodyPr>
          <a:lstStyle>
            <a:lvl1pPr algn="r">
              <a:defRPr sz="40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3295530"/>
            <a:ext cx="6108101" cy="838265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1510" y="2062753"/>
            <a:ext cx="878916" cy="101733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5813814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3613712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651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8" y="3065926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0447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69" y="20447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2152421"/>
            <a:ext cx="7210395" cy="818091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2" y="3174129"/>
            <a:ext cx="7210395" cy="1278013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7092" y="215242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85363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0240" y="1752655"/>
            <a:ext cx="3523769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5592" y="1752655"/>
            <a:ext cx="3525044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378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564922"/>
            <a:ext cx="7210397" cy="81070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763" y="1752655"/>
            <a:ext cx="3354245" cy="51985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42" y="2272507"/>
            <a:ext cx="3523766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5116" y="1752655"/>
            <a:ext cx="3355521" cy="51905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5593" y="2272507"/>
            <a:ext cx="3525044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609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8212022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8912255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564920"/>
            <a:ext cx="7210394" cy="81070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1752655"/>
            <a:ext cx="4206252" cy="269948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1" y="1752654"/>
            <a:ext cx="2842559" cy="2699488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19969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3" y="564921"/>
            <a:ext cx="7210393" cy="810704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51250" y="1752656"/>
            <a:ext cx="4069387" cy="2699484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1752655"/>
            <a:ext cx="2907192" cy="269948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9799436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3533713"/>
            <a:ext cx="7210394" cy="339788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0242" y="457198"/>
            <a:ext cx="7210394" cy="2692181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39" y="3877188"/>
            <a:ext cx="7210397" cy="46722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48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6082523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457198"/>
            <a:ext cx="7210394" cy="2694563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71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0649992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92" y="457199"/>
            <a:ext cx="6539158" cy="2277046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51717" y="2740034"/>
            <a:ext cx="611743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  <p:sp>
        <p:nvSpPr>
          <p:cNvPr id="16" name="TextBox 15"/>
          <p:cNvSpPr txBox="1"/>
          <p:nvPr/>
        </p:nvSpPr>
        <p:spPr>
          <a:xfrm>
            <a:off x="437679" y="56108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7107" y="227514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9610969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39" y="3533712"/>
            <a:ext cx="7210397" cy="44140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0" y="3975112"/>
            <a:ext cx="7210397" cy="376691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1644004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01917" y="564921"/>
            <a:ext cx="7218720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95709" y="1752655"/>
            <a:ext cx="2302526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0241" y="2267005"/>
            <a:ext cx="2287277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7019" y="1752655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59103" y="2267005"/>
            <a:ext cx="2297430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18117" y="1752655"/>
            <a:ext cx="230251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418117" y="2267005"/>
            <a:ext cx="2302519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9201925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0242" y="564921"/>
            <a:ext cx="7210395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0239" y="3223127"/>
            <a:ext cx="228727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0239" y="1752655"/>
            <a:ext cx="228727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0239" y="3655324"/>
            <a:ext cx="2287279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59103" y="3223127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59103" y="1752655"/>
            <a:ext cx="2297430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58088" y="3655323"/>
            <a:ext cx="2300473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23009" y="3223127"/>
            <a:ext cx="22976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423008" y="1752655"/>
            <a:ext cx="229762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422915" y="3655321"/>
            <a:ext cx="2300672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5029174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287196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6087155" y="1402046"/>
            <a:ext cx="3830241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7401152" y="4029302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96923" y="457198"/>
            <a:ext cx="805352" cy="326532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457198"/>
            <a:ext cx="6652503" cy="399494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05344" y="4452141"/>
            <a:ext cx="2057400" cy="273844"/>
          </a:xfrm>
        </p:spPr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4452141"/>
            <a:ext cx="4595104" cy="273844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73163" y="4048975"/>
            <a:ext cx="865613" cy="818092"/>
          </a:xfrm>
        </p:spPr>
        <p:txBody>
          <a:bodyPr anchor="t"/>
          <a:lstStyle>
            <a:lvl1pPr algn="ctr"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979770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3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4" name="Google Shape;164;p4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4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6" name="Google Shape;166;p4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" name="Google Shape;167;p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0241" y="564921"/>
            <a:ext cx="7210396" cy="810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1" y="1752655"/>
            <a:ext cx="7210396" cy="2699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3236" y="4452141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241" y="4452141"/>
            <a:ext cx="515299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47092" y="564921"/>
            <a:ext cx="865613" cy="818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67188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2.m4a"/><Relationship Id="rId7" Type="http://schemas.openxmlformats.org/officeDocument/2006/relationships/image" Target="../media/image2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5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7.jp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4.m4a"/><Relationship Id="rId7" Type="http://schemas.openxmlformats.org/officeDocument/2006/relationships/image" Target="../media/image5.png"/><Relationship Id="rId2" Type="http://schemas.openxmlformats.org/officeDocument/2006/relationships/audio" Target="NULL" TargetMode="Externa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7" Type="http://schemas.openxmlformats.org/officeDocument/2006/relationships/image" Target="../media/image5.png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7" Type="http://schemas.openxmlformats.org/officeDocument/2006/relationships/image" Target="../media/image5.png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7.m4a"/><Relationship Id="rId7" Type="http://schemas.openxmlformats.org/officeDocument/2006/relationships/image" Target="../media/image5.png"/><Relationship Id="rId2" Type="http://schemas.openxmlformats.org/officeDocument/2006/relationships/audio" Target="NULL" TargetMode="External"/><Relationship Id="rId1" Type="http://schemas.openxmlformats.org/officeDocument/2006/relationships/tags" Target="../tags/tag6.xml"/><Relationship Id="rId6" Type="http://schemas.openxmlformats.org/officeDocument/2006/relationships/image" Target="../media/image11.jp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8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media10.m4a"/><Relationship Id="rId7" Type="http://schemas.openxmlformats.org/officeDocument/2006/relationships/image" Target="../media/image13.jpg"/><Relationship Id="rId2" Type="http://schemas.microsoft.com/office/2007/relationships/media" Target="../media/media10.m4a"/><Relationship Id="rId1" Type="http://schemas.openxmlformats.org/officeDocument/2006/relationships/tags" Target="../tags/tag9.xm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7" Type="http://schemas.openxmlformats.org/officeDocument/2006/relationships/image" Target="../media/image5.png"/><Relationship Id="rId2" Type="http://schemas.microsoft.com/office/2007/relationships/media" Target="../media/media11.m4a"/><Relationship Id="rId1" Type="http://schemas.openxmlformats.org/officeDocument/2006/relationships/tags" Target="../tags/tag10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7" Type="http://schemas.openxmlformats.org/officeDocument/2006/relationships/image" Target="../media/image5.png"/><Relationship Id="rId2" Type="http://schemas.microsoft.com/office/2007/relationships/media" Target="../media/media12.m4a"/><Relationship Id="rId1" Type="http://schemas.openxmlformats.org/officeDocument/2006/relationships/tags" Target="../tags/tag11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7" Type="http://schemas.openxmlformats.org/officeDocument/2006/relationships/image" Target="../media/image5.png"/><Relationship Id="rId2" Type="http://schemas.microsoft.com/office/2007/relationships/media" Target="../media/media13.m4a"/><Relationship Id="rId1" Type="http://schemas.openxmlformats.org/officeDocument/2006/relationships/tags" Target="../tags/tag12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4.m4a"/><Relationship Id="rId7" Type="http://schemas.openxmlformats.org/officeDocument/2006/relationships/image" Target="../media/image5.png"/><Relationship Id="rId2" Type="http://schemas.openxmlformats.org/officeDocument/2006/relationships/audio" Target="NULL" TargetMode="External"/><Relationship Id="rId1" Type="http://schemas.openxmlformats.org/officeDocument/2006/relationships/tags" Target="../tags/tag13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7" Type="http://schemas.openxmlformats.org/officeDocument/2006/relationships/image" Target="../media/image5.png"/><Relationship Id="rId2" Type="http://schemas.microsoft.com/office/2007/relationships/media" Target="../media/media15.m4a"/><Relationship Id="rId1" Type="http://schemas.openxmlformats.org/officeDocument/2006/relationships/tags" Target="../tags/tag14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7" Type="http://schemas.openxmlformats.org/officeDocument/2006/relationships/image" Target="../media/image5.png"/><Relationship Id="rId2" Type="http://schemas.microsoft.com/office/2007/relationships/media" Target="../media/media16.m4a"/><Relationship Id="rId1" Type="http://schemas.openxmlformats.org/officeDocument/2006/relationships/tags" Target="../tags/tag15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7" Type="http://schemas.openxmlformats.org/officeDocument/2006/relationships/image" Target="../media/image5.png"/><Relationship Id="rId2" Type="http://schemas.microsoft.com/office/2007/relationships/media" Target="../media/media17.m4a"/><Relationship Id="rId1" Type="http://schemas.openxmlformats.org/officeDocument/2006/relationships/tags" Target="../tags/tag16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m4a"/><Relationship Id="rId7" Type="http://schemas.openxmlformats.org/officeDocument/2006/relationships/image" Target="../media/image5.png"/><Relationship Id="rId2" Type="http://schemas.microsoft.com/office/2007/relationships/media" Target="../media/media18.m4a"/><Relationship Id="rId1" Type="http://schemas.openxmlformats.org/officeDocument/2006/relationships/tags" Target="../tags/tag17.xml"/><Relationship Id="rId6" Type="http://schemas.openxmlformats.org/officeDocument/2006/relationships/image" Target="../media/image16.gif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9.m4a"/><Relationship Id="rId7" Type="http://schemas.openxmlformats.org/officeDocument/2006/relationships/image" Target="../media/image5.png"/><Relationship Id="rId2" Type="http://schemas.microsoft.com/office/2007/relationships/media" Target="../media/media19.m4a"/><Relationship Id="rId1" Type="http://schemas.openxmlformats.org/officeDocument/2006/relationships/tags" Target="../tags/tag18.xml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Picture 267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70" name="Picture 269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72" name="Picture 271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74" name="Rectangle 273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79" name="Rectangle 278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0" name="Picture 279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243" name="Picture 242">
            <a:extLst>
              <a:ext uri="{FF2B5EF4-FFF2-40B4-BE49-F238E27FC236}">
                <a16:creationId xmlns:a16="http://schemas.microsoft.com/office/drawing/2014/main" id="{8DC74B39-89CA-9A54-46E8-55ECFFEE2FF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7485" r="34439" b="-2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82" name="Rectangle 281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84" name="Picture 283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241" name="Google Shape;241;p1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R="0" lv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4500"/>
            </a:pP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FILOSOFIA</a:t>
            </a:r>
          </a:p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TEORIA DO CONHECIMENTO: PLATÃO II</a:t>
            </a: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AULA 04</a:t>
            </a: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4" name="Áudio 3">
            <a:hlinkClick r:id="" action="ppaction://media"/>
            <a:extLst>
              <a:ext uri="{FF2B5EF4-FFF2-40B4-BE49-F238E27FC236}">
                <a16:creationId xmlns:a16="http://schemas.microsoft.com/office/drawing/2014/main" id="{2E7EB2AA-2C53-EA40-440A-C0601C7595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p:transition spd="slow" advTm="681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Picture 258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61" name="Picture 260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65" name="Rectangle 264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7A865E47-4365-4F21-B8EA-13B2C12BC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70" name="Rectangle 269">
              <a:extLst>
                <a:ext uri="{FF2B5EF4-FFF2-40B4-BE49-F238E27FC236}">
                  <a16:creationId xmlns:a16="http://schemas.microsoft.com/office/drawing/2014/main" id="{0CE24988-BB27-40E5-A961-9FA7ED0DB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1" name="Picture 270">
              <a:extLst>
                <a:ext uri="{FF2B5EF4-FFF2-40B4-BE49-F238E27FC236}">
                  <a16:creationId xmlns:a16="http://schemas.microsoft.com/office/drawing/2014/main" id="{80BDE80E-ADE0-4E16-8F80-306A15F4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53" name="Google Shape;253;p3"/>
          <p:cNvSpPr txBox="1"/>
          <p:nvPr/>
        </p:nvSpPr>
        <p:spPr>
          <a:xfrm>
            <a:off x="510241" y="1718553"/>
            <a:ext cx="3781221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127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1500" b="1" i="0" u="sng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Teoria do </a:t>
            </a:r>
            <a:r>
              <a:rPr lang="en-US" sz="1500" b="1" i="0" u="sng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Conhecimento</a:t>
            </a:r>
            <a:r>
              <a:rPr lang="en-US" sz="1500" b="1" i="0" u="sng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: Platão II</a:t>
            </a: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  <a:p>
            <a:pPr marL="127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endParaRPr lang="en-US" sz="1500" b="1" i="0" u="sng" strike="noStrike" kern="1200" cap="none" dirty="0">
              <a:solidFill>
                <a:schemeClr val="tx1"/>
              </a:solidFill>
              <a:highlight>
                <a:schemeClr val="lt1"/>
              </a:highlight>
              <a:latin typeface="+mn-lt"/>
              <a:ea typeface="+mn-ea"/>
              <a:cs typeface="+mn-cs"/>
              <a:sym typeface="Calibri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Compreender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 Teoria da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Ideias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Platão;</a:t>
            </a: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Entender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distinção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Mundo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Sensível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x Mundo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Inteligível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Platão.</a:t>
            </a:r>
          </a:p>
          <a:p>
            <a:pPr marL="127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highlight>
                <a:schemeClr val="lt1"/>
              </a:highlight>
              <a:latin typeface="+mn-lt"/>
              <a:ea typeface="+mn-ea"/>
              <a:cs typeface="+mn-cs"/>
              <a:sym typeface="Calibri"/>
            </a:endParaRPr>
          </a:p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highlight>
                <a:schemeClr val="lt1"/>
              </a:highlight>
              <a:latin typeface="+mn-lt"/>
              <a:ea typeface="+mn-ea"/>
              <a:cs typeface="+mn-cs"/>
              <a:sym typeface="Calibri"/>
            </a:endParaRPr>
          </a:p>
          <a:p>
            <a:pPr marL="2857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255" name="Picture 254" descr="Lâmpadas brancas, uma amarela em destaque">
            <a:extLst>
              <a:ext uri="{FF2B5EF4-FFF2-40B4-BE49-F238E27FC236}">
                <a16:creationId xmlns:a16="http://schemas.microsoft.com/office/drawing/2014/main" id="{092FB825-7CE9-6775-89CF-E46915516D8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2406" r="28276" b="-1"/>
          <a:stretch/>
        </p:blipFill>
        <p:spPr>
          <a:xfrm>
            <a:off x="4572000" y="10"/>
            <a:ext cx="4569617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73" name="Rectangle 272">
            <a:extLst>
              <a:ext uri="{FF2B5EF4-FFF2-40B4-BE49-F238E27FC236}">
                <a16:creationId xmlns:a16="http://schemas.microsoft.com/office/drawing/2014/main" id="{13BC1C09-8FD1-4619-B317-E9EED5E5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4874815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52" name="Google Shape;252;p3"/>
          <p:cNvSpPr txBox="1"/>
          <p:nvPr/>
        </p:nvSpPr>
        <p:spPr>
          <a:xfrm>
            <a:off x="510240" y="564921"/>
            <a:ext cx="3781222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28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OBJETIVOS DA AULA: </a:t>
            </a:r>
            <a:endParaRPr lang="en-US" sz="2800" b="0" i="0" u="none" strike="noStrike" kern="1200" cap="none" dirty="0">
              <a:solidFill>
                <a:schemeClr val="tx1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275" name="Picture 274">
            <a:extLst>
              <a:ext uri="{FF2B5EF4-FFF2-40B4-BE49-F238E27FC236}">
                <a16:creationId xmlns:a16="http://schemas.microsoft.com/office/drawing/2014/main" id="{D3143E80-C928-46DB-9299-0BD06348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4869180" cy="196285"/>
          </a:xfrm>
          <a:prstGeom prst="rect">
            <a:avLst/>
          </a:prstGeom>
        </p:spPr>
      </p:pic>
      <p:sp>
        <p:nvSpPr>
          <p:cNvPr id="251" name="Google Shape;251;p3"/>
          <p:cNvSpPr txBox="1"/>
          <p:nvPr/>
        </p:nvSpPr>
        <p:spPr>
          <a:xfrm>
            <a:off x="3188473" y="146828"/>
            <a:ext cx="3546282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pt-BR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DBE1D0F6-E70C-24CF-F094-F3C57F20BE7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260"/>
    </mc:Choice>
    <mc:Fallback>
      <p:transition spd="slow" advTm="122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53" grpId="0"/>
      <p:bldP spid="2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"/>
          <p:cNvSpPr/>
          <p:nvPr/>
        </p:nvSpPr>
        <p:spPr>
          <a:xfrm>
            <a:off x="1689199" y="189353"/>
            <a:ext cx="5765700" cy="582600"/>
          </a:xfrm>
          <a:prstGeom prst="rect">
            <a:avLst/>
          </a:prstGeom>
          <a:noFill/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Para refletir...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4"/>
          <p:cNvSpPr txBox="1"/>
          <p:nvPr/>
        </p:nvSpPr>
        <p:spPr>
          <a:xfrm>
            <a:off x="854710" y="990419"/>
            <a:ext cx="4047900" cy="3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Você sabe o que são as </a:t>
            </a:r>
            <a:r>
              <a:rPr lang="pt-BR" sz="28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fake </a:t>
            </a:r>
            <a:r>
              <a:rPr lang="pt-BR" sz="28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news</a:t>
            </a:r>
            <a:r>
              <a:rPr lang="pt-BR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Já recebeu alguma notícia mentirosa? Já repassou alguma informação e depois se deu conta de que aquilo não condizia com a realidade? </a:t>
            </a:r>
            <a:endParaRPr sz="1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0" name="Google Shape;260;p4" descr="Cuidado com cenário favorável para a disseminação de fake news - Unit  Universidade Tiradentes, a melhor particular do Nordes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63951" y="1701619"/>
            <a:ext cx="3311951" cy="201044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"/>
          <p:cNvSpPr txBox="1"/>
          <p:nvPr/>
        </p:nvSpPr>
        <p:spPr>
          <a:xfrm>
            <a:off x="5810446" y="4167485"/>
            <a:ext cx="3071191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t-B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https://images.app.goo.gl/7gAweb2MGStP4EJj6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FB9431D4-8367-45F4-D9F8-F45E99D022F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774"/>
    </mc:Choice>
    <mc:Fallback>
      <p:transition spd="slow" advTm="257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58" grpId="0" animBg="1"/>
      <p:bldP spid="25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5"/>
          <p:cNvSpPr txBox="1"/>
          <p:nvPr/>
        </p:nvSpPr>
        <p:spPr>
          <a:xfrm>
            <a:off x="757981" y="968992"/>
            <a:ext cx="5114400" cy="3417000"/>
          </a:xfrm>
          <a:prstGeom prst="rect">
            <a:avLst/>
          </a:prstGeom>
          <a:noFill/>
          <a:ln w="57150" cap="flat" cmpd="sng">
            <a:solidFill>
              <a:srgbClr val="38562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Fake </a:t>
            </a:r>
            <a:r>
              <a:rPr lang="pt-BR" sz="24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news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 um termo em inglês usado para referir-se a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falsas informações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divulgadas em veículos de informação, principalmente os não tradicionais, como as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redes sociais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Essas informações são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criadas por diversos motivos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seja para espalhar um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boato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reforçar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determinada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 de pensar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 até para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disseminar ódio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42703" y="831218"/>
            <a:ext cx="257175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B4E52CE3-706B-D270-7368-A385769B52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8236"/>
                </p14:media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40757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005"/>
    </mc:Choice>
    <mc:Fallback>
      <p:transition spd="slow" advTm="370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6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6"/>
          <p:cNvSpPr txBox="1"/>
          <p:nvPr/>
        </p:nvSpPr>
        <p:spPr>
          <a:xfrm>
            <a:off x="819572" y="1026071"/>
            <a:ext cx="2261699" cy="646331"/>
          </a:xfrm>
          <a:prstGeom prst="rect">
            <a:avLst/>
          </a:prstGeom>
          <a:solidFill>
            <a:srgbClr val="DDEAF6"/>
          </a:solidFill>
          <a:ln w="38100" cap="flat" cmpd="sng">
            <a:solidFill>
              <a:srgbClr val="2E75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Fake </a:t>
            </a:r>
            <a:r>
              <a:rPr lang="pt-BR" sz="36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news</a:t>
            </a:r>
            <a:endParaRPr sz="3600" b="1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6"/>
          <p:cNvSpPr/>
          <p:nvPr/>
        </p:nvSpPr>
        <p:spPr>
          <a:xfrm rot="10800000" flipH="1">
            <a:off x="816189" y="1672402"/>
            <a:ext cx="556591" cy="1739348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4" name="Google Shape;274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14090" y="1026071"/>
            <a:ext cx="2767434" cy="370792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6"/>
          <p:cNvSpPr/>
          <p:nvPr/>
        </p:nvSpPr>
        <p:spPr>
          <a:xfrm>
            <a:off x="1712396" y="2238327"/>
            <a:ext cx="2601600" cy="2381400"/>
          </a:xfrm>
          <a:prstGeom prst="cloudCallout">
            <a:avLst>
              <a:gd name="adj1" fmla="val 56718"/>
              <a:gd name="adj2" fmla="val -81912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6"/>
          <p:cNvSpPr txBox="1"/>
          <p:nvPr/>
        </p:nvSpPr>
        <p:spPr>
          <a:xfrm>
            <a:off x="2052425" y="2691675"/>
            <a:ext cx="203752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que é a verdade?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D574BF05-D0F1-366F-A439-325287B3DC2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05"/>
    </mc:Choice>
    <mc:Fallback>
      <p:transition spd="slow" advTm="110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72" grpId="0" animBg="1"/>
      <p:bldP spid="2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"/>
          <p:cNvSpPr txBox="1"/>
          <p:nvPr/>
        </p:nvSpPr>
        <p:spPr>
          <a:xfrm>
            <a:off x="2070679" y="325531"/>
            <a:ext cx="50416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TEORIA DO CONHECIMENTO: PLATÃO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91765" y="760408"/>
            <a:ext cx="3999452" cy="3999452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7"/>
          <p:cNvSpPr txBox="1"/>
          <p:nvPr/>
        </p:nvSpPr>
        <p:spPr>
          <a:xfrm rot="463414">
            <a:off x="924339" y="1276457"/>
            <a:ext cx="2445026" cy="461665"/>
          </a:xfrm>
          <a:prstGeom prst="rect">
            <a:avLst/>
          </a:prstGeom>
          <a:solidFill>
            <a:srgbClr val="F7CAA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que é verdade?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7"/>
          <p:cNvSpPr txBox="1"/>
          <p:nvPr/>
        </p:nvSpPr>
        <p:spPr>
          <a:xfrm>
            <a:off x="886572" y="2181459"/>
            <a:ext cx="2445026" cy="461665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Existe verdade?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7"/>
          <p:cNvSpPr txBox="1"/>
          <p:nvPr/>
        </p:nvSpPr>
        <p:spPr>
          <a:xfrm rot="-438665">
            <a:off x="763061" y="3249636"/>
            <a:ext cx="2692048" cy="830997"/>
          </a:xfrm>
          <a:prstGeom prst="rect">
            <a:avLst/>
          </a:prstGeom>
          <a:solidFill>
            <a:srgbClr val="C4E0B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existe verdade, como conhecê-la?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7"/>
          <p:cNvSpPr txBox="1"/>
          <p:nvPr/>
        </p:nvSpPr>
        <p:spPr>
          <a:xfrm>
            <a:off x="5854573" y="2062461"/>
            <a:ext cx="2259880" cy="1200329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 nossos sentidos podem ser enganosos?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7"/>
          <p:cNvSpPr txBox="1"/>
          <p:nvPr/>
        </p:nvSpPr>
        <p:spPr>
          <a:xfrm rot="-407438">
            <a:off x="5812402" y="1193996"/>
            <a:ext cx="2445026" cy="461665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Sentidos? Razão?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Áudio 8">
            <a:hlinkClick r:id="" action="ppaction://media"/>
            <a:extLst>
              <a:ext uri="{FF2B5EF4-FFF2-40B4-BE49-F238E27FC236}">
                <a16:creationId xmlns:a16="http://schemas.microsoft.com/office/drawing/2014/main" id="{DB837A89-8A4C-5CB3-5C77-3F147829FAE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021"/>
    </mc:Choice>
    <mc:Fallback>
      <p:transition spd="slow" advTm="270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81" grpId="0"/>
      <p:bldP spid="283" grpId="0" animBg="1"/>
      <p:bldP spid="284" grpId="0" animBg="1"/>
      <p:bldP spid="285" grpId="0" animBg="1"/>
      <p:bldP spid="286" grpId="0" animBg="1"/>
      <p:bldP spid="28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8"/>
          <p:cNvSpPr txBox="1"/>
          <p:nvPr/>
        </p:nvSpPr>
        <p:spPr>
          <a:xfrm>
            <a:off x="2051188" y="367167"/>
            <a:ext cx="50416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TEORIA DAS IDEIAS - PLATÃO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8"/>
          <p:cNvSpPr txBox="1"/>
          <p:nvPr/>
        </p:nvSpPr>
        <p:spPr>
          <a:xfrm>
            <a:off x="660405" y="901496"/>
            <a:ext cx="5774862" cy="3785700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Platão, existem dois mundos, ou seja, a realidade está dividida em duas partes: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333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lang="pt-BR" sz="24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mundo sensível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(mundo material), mediados pelas formas autônomas que encontramos na natureza, percebido pelos cinco sentidos.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lang="pt-BR" sz="24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mundo das ideias</a:t>
            </a:r>
            <a:r>
              <a:rPr lang="pt-BR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(realidade inteligível) denominado de “mundo ideal”, ou seja, aproxima-se da ideia de perfeição de algo.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4" name="Google Shape;294;p8" descr="Platão: resumo, quem foi, obras, ideias e frases - Brasil Escola"/>
          <p:cNvPicPr preferRelativeResize="0"/>
          <p:nvPr/>
        </p:nvPicPr>
        <p:blipFill rotWithShape="1">
          <a:blip r:embed="rId6">
            <a:alphaModFix/>
          </a:blip>
          <a:srcRect l="9672"/>
          <a:stretch/>
        </p:blipFill>
        <p:spPr>
          <a:xfrm>
            <a:off x="6804918" y="2144676"/>
            <a:ext cx="1814937" cy="1299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4F158135-F4AB-0C4A-3910-85CAFFFC8A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2969"/>
                </p14:media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751"/>
    </mc:Choice>
    <mc:Fallback>
      <p:transition spd="slow" advTm="447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92" grpId="0"/>
      <p:bldP spid="29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0" name="Google Shape;300;p9"/>
          <p:cNvGraphicFramePr/>
          <p:nvPr>
            <p:extLst>
              <p:ext uri="{D42A27DB-BD31-4B8C-83A1-F6EECF244321}">
                <p14:modId xmlns:p14="http://schemas.microsoft.com/office/powerpoint/2010/main" val="2054228704"/>
              </p:ext>
            </p:extLst>
          </p:nvPr>
        </p:nvGraphicFramePr>
        <p:xfrm>
          <a:off x="1370806" y="1022774"/>
          <a:ext cx="6096000" cy="3474740"/>
        </p:xfrm>
        <a:graphic>
          <a:graphicData uri="http://schemas.openxmlformats.org/drawingml/2006/table">
            <a:tbl>
              <a:tblPr firstRow="1" bandRow="1">
                <a:noFill/>
                <a:tableStyleId>{AADF166E-3FEF-4A0B-966C-601494B6FEED}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u="none" strike="noStrike" cap="none" dirty="0"/>
                        <a:t>MUNDO SENSÍVEL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u="none" strike="noStrike" cap="none" dirty="0"/>
                        <a:t>MUNDO INTELIGÍVEL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u="none" strike="noStrike" cap="none" dirty="0"/>
                        <a:t>É aquele baseado nas </a:t>
                      </a:r>
                      <a:r>
                        <a:rPr lang="pt-BR" sz="2400" b="1" u="none" strike="noStrike" cap="none" dirty="0"/>
                        <a:t>SENSAÇÕES</a:t>
                      </a:r>
                      <a:r>
                        <a:rPr lang="pt-BR" sz="2400" u="none" strike="noStrike" cap="none" dirty="0"/>
                        <a:t> mais imediatas.</a:t>
                      </a:r>
                      <a:endParaRPr sz="14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u="none" strike="noStrike" cap="none" dirty="0"/>
                        <a:t>Ilusório, enganoso, passageiro</a:t>
                      </a:r>
                      <a:endParaRPr sz="14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1" u="none" strike="noStrike" cap="none" dirty="0"/>
                        <a:t>DOXA</a:t>
                      </a:r>
                      <a:r>
                        <a:rPr lang="pt-BR" sz="2400" u="none" strike="noStrike" cap="none" dirty="0"/>
                        <a:t> (opinião)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u="none" strike="noStrike" cap="none" dirty="0"/>
                        <a:t>É aquele baseado na </a:t>
                      </a:r>
                      <a:r>
                        <a:rPr lang="pt-BR" sz="2400" b="1" u="none" strike="noStrike" cap="none" dirty="0"/>
                        <a:t>RAZÃO </a:t>
                      </a:r>
                      <a:r>
                        <a:rPr lang="pt-BR" sz="2400" b="0" u="none" strike="noStrike" cap="none" dirty="0"/>
                        <a:t>e em suas </a:t>
                      </a:r>
                      <a:r>
                        <a:rPr lang="pt-BR" sz="2400" b="1" u="none" strike="noStrike" cap="none" dirty="0"/>
                        <a:t>ideias perfeitas.</a:t>
                      </a:r>
                      <a:endParaRPr sz="24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u="none" strike="noStrike" cap="none" dirty="0"/>
                        <a:t>Verdadeiro, eterno, imutável</a:t>
                      </a:r>
                      <a:endParaRPr sz="14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1" u="none" strike="noStrike" cap="none" dirty="0"/>
                        <a:t>EPISTEME</a:t>
                      </a:r>
                      <a:r>
                        <a:rPr lang="pt-BR" sz="2400" u="none" strike="noStrike" cap="none" dirty="0"/>
                        <a:t> (ciência) 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71F63CB3-AFA3-5893-1723-918B7033015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888"/>
    </mc:Choice>
    <mc:Fallback>
      <p:transition spd="slow" advTm="268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0"/>
          <p:cNvSpPr txBox="1"/>
          <p:nvPr/>
        </p:nvSpPr>
        <p:spPr>
          <a:xfrm>
            <a:off x="1614831" y="972297"/>
            <a:ext cx="5914200" cy="1569900"/>
          </a:xfrm>
          <a:prstGeom prst="rect">
            <a:avLst/>
          </a:prstGeom>
          <a:noFill/>
          <a:ln w="28575" cap="flat" cmpd="sng">
            <a:solidFill>
              <a:srgbClr val="C808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Platão, através do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conhecimento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é possível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transcender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do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mundo material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para o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mundo das ideais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contemplar as ideias perfeitas, alcançando assim, a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felicidade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0"/>
          <p:cNvSpPr txBox="1"/>
          <p:nvPr/>
        </p:nvSpPr>
        <p:spPr>
          <a:xfrm>
            <a:off x="910948" y="2725717"/>
            <a:ext cx="2445026" cy="461665"/>
          </a:xfrm>
          <a:prstGeom prst="rect">
            <a:avLst/>
          </a:prstGeom>
          <a:solidFill>
            <a:srgbClr val="FCBAE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CONHECIMENTO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0"/>
          <p:cNvSpPr/>
          <p:nvPr/>
        </p:nvSpPr>
        <p:spPr>
          <a:xfrm>
            <a:off x="3526351" y="2763329"/>
            <a:ext cx="327992" cy="344383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C80883"/>
          </a:solidFill>
          <a:ln w="12700" cap="flat" cmpd="sng">
            <a:solidFill>
              <a:srgbClr val="AC5B2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0"/>
          <p:cNvSpPr txBox="1"/>
          <p:nvPr/>
        </p:nvSpPr>
        <p:spPr>
          <a:xfrm>
            <a:off x="3981113" y="2725716"/>
            <a:ext cx="1588877" cy="461665"/>
          </a:xfrm>
          <a:prstGeom prst="rect">
            <a:avLst/>
          </a:prstGeom>
          <a:solidFill>
            <a:srgbClr val="FCBAE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BONDADE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0"/>
          <p:cNvSpPr/>
          <p:nvPr/>
        </p:nvSpPr>
        <p:spPr>
          <a:xfrm>
            <a:off x="5707196" y="2760134"/>
            <a:ext cx="327992" cy="344383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C80883"/>
          </a:solidFill>
          <a:ln w="12700" cap="flat" cmpd="sng">
            <a:solidFill>
              <a:srgbClr val="AC5B2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0"/>
          <p:cNvSpPr txBox="1"/>
          <p:nvPr/>
        </p:nvSpPr>
        <p:spPr>
          <a:xfrm>
            <a:off x="6195129" y="2725716"/>
            <a:ext cx="1924188" cy="461665"/>
          </a:xfrm>
          <a:prstGeom prst="rect">
            <a:avLst/>
          </a:prstGeom>
          <a:solidFill>
            <a:srgbClr val="FCBAE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FELICIDADE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Áudio 7">
            <a:hlinkClick r:id="" action="ppaction://media"/>
            <a:extLst>
              <a:ext uri="{FF2B5EF4-FFF2-40B4-BE49-F238E27FC236}">
                <a16:creationId xmlns:a16="http://schemas.microsoft.com/office/drawing/2014/main" id="{2A6ECF54-0DF2-34B7-8BA5-67985489DA3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279"/>
    </mc:Choice>
    <mc:Fallback>
      <p:transition spd="slow" advTm="172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05" grpId="0" animBg="1"/>
      <p:bldP spid="307" grpId="0" animBg="1"/>
      <p:bldP spid="309" grpId="0" animBg="1"/>
      <p:bldP spid="3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3653" y="2826612"/>
            <a:ext cx="1312703" cy="1312703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13"/>
          <p:cNvSpPr txBox="1"/>
          <p:nvPr/>
        </p:nvSpPr>
        <p:spPr>
          <a:xfrm>
            <a:off x="810222" y="922383"/>
            <a:ext cx="5666872" cy="1569660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Livro VII de </a:t>
            </a:r>
            <a:r>
              <a:rPr lang="pt-BR" sz="2400" b="1" i="1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República </a:t>
            </a:r>
            <a:r>
              <a:rPr lang="pt-BR" sz="2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Platão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Diálogo entre Glauco e Sócrates em que é exposta, de forma metafórica, a dialética dos níveis de conhecimento de Platão.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3"/>
          <p:cNvSpPr/>
          <p:nvPr/>
        </p:nvSpPr>
        <p:spPr>
          <a:xfrm>
            <a:off x="1788028" y="231420"/>
            <a:ext cx="5667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i="0" u="none" strike="noStrike" cap="none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Platão – Alegoria da Caverna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5" name="Google Shape;335;p13" descr="A república de Platão: 19 | Amazon.com.br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74084" y="1026144"/>
            <a:ext cx="1361887" cy="2254734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13"/>
          <p:cNvSpPr txBox="1"/>
          <p:nvPr/>
        </p:nvSpPr>
        <p:spPr>
          <a:xfrm>
            <a:off x="2269359" y="2823939"/>
            <a:ext cx="4100700" cy="1569900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Platão costumava utilizar </a:t>
            </a:r>
            <a:r>
              <a:rPr lang="pt-BR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mitos</a:t>
            </a:r>
            <a:r>
              <a:rPr lang="pt-BR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pt-BR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alegorias</a:t>
            </a:r>
            <a:r>
              <a:rPr lang="pt-BR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 o intuito de tornar mais concreta a exposição de suas ideias.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7" name="Google Shape;337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706665">
            <a:off x="6037884" y="3778461"/>
            <a:ext cx="878419" cy="878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CFC7B362-FC42-6CB0-6F92-BB0A01167E0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745"/>
    </mc:Choice>
    <mc:Fallback>
      <p:transition spd="slow" advTm="317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33" grpId="0" animBg="1"/>
      <p:bldP spid="3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4"/>
          <p:cNvSpPr/>
          <p:nvPr/>
        </p:nvSpPr>
        <p:spPr>
          <a:xfrm>
            <a:off x="1689103" y="215782"/>
            <a:ext cx="5667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i="0" u="none" strike="noStrike" cap="none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Platão – Alegoria da Caverna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0405" y="833120"/>
            <a:ext cx="5110926" cy="2475959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14"/>
          <p:cNvSpPr txBox="1"/>
          <p:nvPr/>
        </p:nvSpPr>
        <p:spPr>
          <a:xfrm>
            <a:off x="660405" y="3405984"/>
            <a:ext cx="64245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São a representação de qualquer indivíduo que vive com os conhecimentos advindos do seu dia-a-dia e da tradição, e não com o saber verdadeiro.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4"/>
          <p:cNvSpPr/>
          <p:nvPr/>
        </p:nvSpPr>
        <p:spPr>
          <a:xfrm>
            <a:off x="1208870" y="2174602"/>
            <a:ext cx="1067681" cy="1060686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4"/>
          <p:cNvSpPr/>
          <p:nvPr/>
        </p:nvSpPr>
        <p:spPr>
          <a:xfrm rot="-9795466">
            <a:off x="1768397" y="1598091"/>
            <a:ext cx="556591" cy="57876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4"/>
          <p:cNvSpPr txBox="1"/>
          <p:nvPr/>
        </p:nvSpPr>
        <p:spPr>
          <a:xfrm>
            <a:off x="5914818" y="954778"/>
            <a:ext cx="226612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Prisioneiros: não-filósofos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Áudio 7">
            <a:hlinkClick r:id="" action="ppaction://media"/>
            <a:extLst>
              <a:ext uri="{FF2B5EF4-FFF2-40B4-BE49-F238E27FC236}">
                <a16:creationId xmlns:a16="http://schemas.microsoft.com/office/drawing/2014/main" id="{B71FD3D7-A5E3-5303-490C-C3BC2E42D4B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853"/>
    </mc:Choice>
    <mc:Fallback>
      <p:transition spd="slow" advTm="248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42" grpId="0"/>
      <p:bldP spid="344" grpId="0"/>
      <p:bldP spid="3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5"/>
          <p:cNvSpPr/>
          <p:nvPr/>
        </p:nvSpPr>
        <p:spPr>
          <a:xfrm>
            <a:off x="1788028" y="231420"/>
            <a:ext cx="566687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Platão – Alegoria da Caverna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3" name="Google Shape;353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9711" y="835656"/>
            <a:ext cx="5110926" cy="2475959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15"/>
          <p:cNvSpPr/>
          <p:nvPr/>
        </p:nvSpPr>
        <p:spPr>
          <a:xfrm rot="874634">
            <a:off x="1765448" y="1927261"/>
            <a:ext cx="314741" cy="646962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5"/>
          <p:cNvSpPr/>
          <p:nvPr/>
        </p:nvSpPr>
        <p:spPr>
          <a:xfrm rot="-9795466">
            <a:off x="1859593" y="1309857"/>
            <a:ext cx="556591" cy="57876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5"/>
          <p:cNvSpPr txBox="1"/>
          <p:nvPr/>
        </p:nvSpPr>
        <p:spPr>
          <a:xfrm>
            <a:off x="660405" y="3378254"/>
            <a:ext cx="514023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Correntes: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são tudo o que nos prende ao falso conhecimento das coisas, a ignorância e o senso comum.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53AF21D9-5451-4A6E-666C-A279555E396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394"/>
    </mc:Choice>
    <mc:Fallback>
      <p:transition spd="slow" advTm="123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5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6"/>
          <p:cNvSpPr/>
          <p:nvPr/>
        </p:nvSpPr>
        <p:spPr>
          <a:xfrm>
            <a:off x="1788028" y="231420"/>
            <a:ext cx="5667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Platão – Alegoria da Caverna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2" name="Google Shape;362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7104" y="893852"/>
            <a:ext cx="5593866" cy="2709917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16"/>
          <p:cNvSpPr txBox="1"/>
          <p:nvPr/>
        </p:nvSpPr>
        <p:spPr>
          <a:xfrm>
            <a:off x="727104" y="3737024"/>
            <a:ext cx="63544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Marionetes: coisas sensíveis / cópias imperfeitas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16"/>
          <p:cNvSpPr/>
          <p:nvPr/>
        </p:nvSpPr>
        <p:spPr>
          <a:xfrm>
            <a:off x="1939117" y="1479451"/>
            <a:ext cx="1380553" cy="915879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6"/>
          <p:cNvSpPr/>
          <p:nvPr/>
        </p:nvSpPr>
        <p:spPr>
          <a:xfrm rot="8964130">
            <a:off x="2005791" y="995214"/>
            <a:ext cx="556591" cy="57876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A27C87A8-B38B-5028-2578-74EC4AC7F78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82"/>
    </mc:Choice>
    <mc:Fallback>
      <p:transition spd="slow" advTm="94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6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7"/>
          <p:cNvSpPr/>
          <p:nvPr/>
        </p:nvSpPr>
        <p:spPr>
          <a:xfrm>
            <a:off x="1788028" y="231420"/>
            <a:ext cx="5667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Platão – Alegoria da Caverna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1" name="Google Shape;371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9918" y="892217"/>
            <a:ext cx="5213621" cy="2525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17"/>
          <p:cNvSpPr txBox="1"/>
          <p:nvPr/>
        </p:nvSpPr>
        <p:spPr>
          <a:xfrm>
            <a:off x="6029669" y="892217"/>
            <a:ext cx="2294759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Sombras: aparência sensível / cópias imperfeitas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17"/>
          <p:cNvSpPr/>
          <p:nvPr/>
        </p:nvSpPr>
        <p:spPr>
          <a:xfrm>
            <a:off x="674766" y="1143000"/>
            <a:ext cx="1400200" cy="1448397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7"/>
          <p:cNvSpPr/>
          <p:nvPr/>
        </p:nvSpPr>
        <p:spPr>
          <a:xfrm rot="-7366805">
            <a:off x="2061435" y="1020265"/>
            <a:ext cx="556591" cy="57876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7"/>
          <p:cNvSpPr txBox="1"/>
          <p:nvPr/>
        </p:nvSpPr>
        <p:spPr>
          <a:xfrm>
            <a:off x="686839" y="3474279"/>
            <a:ext cx="634160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 o falso conhecimento, ou seja, meras projeções da verdade – elas podem ser confortáveis e fornecer uma ilusão ao indivíduo sobre o mundo.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8A9E2A88-564C-AF77-0A30-DB18F584BA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22553"/>
                </p14:media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467"/>
    </mc:Choice>
    <mc:Fallback>
      <p:transition spd="slow" advTm="394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2" grpId="0"/>
      <p:bldP spid="37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8"/>
          <p:cNvSpPr/>
          <p:nvPr/>
        </p:nvSpPr>
        <p:spPr>
          <a:xfrm>
            <a:off x="1788028" y="231420"/>
            <a:ext cx="5667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Platão – Alegoria da Caverna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1" name="Google Shape;381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8903" y="843229"/>
            <a:ext cx="5608596" cy="2717053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18"/>
          <p:cNvSpPr txBox="1"/>
          <p:nvPr/>
        </p:nvSpPr>
        <p:spPr>
          <a:xfrm>
            <a:off x="660405" y="3560282"/>
            <a:ext cx="625723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 o mundo superior onde é possível obter o conhecimento verdadeiro, tirando a humanidade da ignorância.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18"/>
          <p:cNvSpPr/>
          <p:nvPr/>
        </p:nvSpPr>
        <p:spPr>
          <a:xfrm>
            <a:off x="4954762" y="906682"/>
            <a:ext cx="1330008" cy="1320032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18"/>
          <p:cNvSpPr/>
          <p:nvPr/>
        </p:nvSpPr>
        <p:spPr>
          <a:xfrm rot="7706495">
            <a:off x="4339750" y="944226"/>
            <a:ext cx="556591" cy="57876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8"/>
          <p:cNvSpPr txBox="1"/>
          <p:nvPr/>
        </p:nvSpPr>
        <p:spPr>
          <a:xfrm>
            <a:off x="6483480" y="954923"/>
            <a:ext cx="170496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Mundo exterior: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177FB01C-2B96-CF73-98F7-21C23A5E697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28"/>
    </mc:Choice>
    <mc:Fallback>
      <p:transition spd="slow" advTm="120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82" grpId="0"/>
      <p:bldP spid="38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9"/>
          <p:cNvSpPr/>
          <p:nvPr/>
        </p:nvSpPr>
        <p:spPr>
          <a:xfrm>
            <a:off x="1788028" y="231420"/>
            <a:ext cx="5667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i="0" u="none" strike="noStrike" cap="none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Platão – Alegoria da Caverna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1" name="Google Shape;391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5481" y="817419"/>
            <a:ext cx="4978427" cy="2411771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19"/>
          <p:cNvSpPr txBox="1"/>
          <p:nvPr/>
        </p:nvSpPr>
        <p:spPr>
          <a:xfrm>
            <a:off x="660405" y="3207853"/>
            <a:ext cx="6421119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 a racionalidade e a própria verdade que, por mais que possa ser difícil de enxergar em um primeiro momento, é com ela que será possível obter um saber real sobre o mundo.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9"/>
          <p:cNvSpPr/>
          <p:nvPr/>
        </p:nvSpPr>
        <p:spPr>
          <a:xfrm>
            <a:off x="5278049" y="833120"/>
            <a:ext cx="907700" cy="795774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9"/>
          <p:cNvSpPr/>
          <p:nvPr/>
        </p:nvSpPr>
        <p:spPr>
          <a:xfrm rot="4421625">
            <a:off x="4649583" y="1219337"/>
            <a:ext cx="556591" cy="57876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9"/>
          <p:cNvSpPr txBox="1"/>
          <p:nvPr/>
        </p:nvSpPr>
        <p:spPr>
          <a:xfrm>
            <a:off x="6265333" y="958687"/>
            <a:ext cx="1704967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 - Luz: realidade das ideias/ bem :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CAF6533D-BA9A-AB72-1100-49FA17129F9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159"/>
    </mc:Choice>
    <mc:Fallback>
      <p:transition spd="slow" advTm="201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90" grpId="0"/>
      <p:bldP spid="392" grpId="0"/>
      <p:bldP spid="39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0"/>
          <p:cNvSpPr/>
          <p:nvPr/>
        </p:nvSpPr>
        <p:spPr>
          <a:xfrm>
            <a:off x="1788028" y="231420"/>
            <a:ext cx="5667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Platão – Alegoria da Caverna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1" name="Google Shape;401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5481" y="817419"/>
            <a:ext cx="4978427" cy="2411771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20"/>
          <p:cNvSpPr txBox="1"/>
          <p:nvPr/>
        </p:nvSpPr>
        <p:spPr>
          <a:xfrm>
            <a:off x="660405" y="3373608"/>
            <a:ext cx="642111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Aquele que consegue ultrapassar as verdades do mundo sensível e alcançar, através da razão, o verdadeiro conhecimento. 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20"/>
          <p:cNvSpPr/>
          <p:nvPr/>
        </p:nvSpPr>
        <p:spPr>
          <a:xfrm>
            <a:off x="4772922" y="1336595"/>
            <a:ext cx="874273" cy="1424682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0"/>
          <p:cNvSpPr/>
          <p:nvPr/>
        </p:nvSpPr>
        <p:spPr>
          <a:xfrm rot="6776380">
            <a:off x="4122034" y="1190068"/>
            <a:ext cx="556591" cy="57876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0"/>
          <p:cNvSpPr txBox="1"/>
          <p:nvPr/>
        </p:nvSpPr>
        <p:spPr>
          <a:xfrm>
            <a:off x="5912741" y="985062"/>
            <a:ext cx="2059092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prisioneiro que sai da caverna: filósofo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3CC9A009-40C4-A075-5E41-0DB76ACBA21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930"/>
    </mc:Choice>
    <mc:Fallback>
      <p:transition spd="slow" advTm="139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02" grpId="0"/>
      <p:bldP spid="40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1"/>
          <p:cNvSpPr txBox="1"/>
          <p:nvPr/>
        </p:nvSpPr>
        <p:spPr>
          <a:xfrm>
            <a:off x="2283515" y="301370"/>
            <a:ext cx="457696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MÃO NA MASSA!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1" name="Google Shape;411;p21" descr="PHILOSOPHY - Plato GIF | Gfyca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96121" y="1923827"/>
            <a:ext cx="2481225" cy="1429185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21"/>
          <p:cNvSpPr txBox="1"/>
          <p:nvPr/>
        </p:nvSpPr>
        <p:spPr>
          <a:xfrm>
            <a:off x="5975340" y="3717385"/>
            <a:ext cx="2693976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t-BR" sz="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https://images.app.goo.gl/W6CLNyWLcD2vRdY8A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21"/>
          <p:cNvSpPr txBox="1"/>
          <p:nvPr/>
        </p:nvSpPr>
        <p:spPr>
          <a:xfrm>
            <a:off x="472655" y="1146986"/>
            <a:ext cx="5095200" cy="26781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Pense em uma forma criativa de representar a </a:t>
            </a:r>
            <a:r>
              <a:rPr lang="pt-BR" sz="2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Alegoria da Caverna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hoje. Você pode criar uma maquete, uma história em quadrinhos, uma música atualizando essa história, um vídeo, um poema... solte a imaginação e mão na massa!!!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8C56EE15-83CE-2F20-91D3-237A947AB89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389"/>
    </mc:Choice>
    <mc:Fallback>
      <p:transition spd="slow" advTm="563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10" grpId="0"/>
      <p:bldP spid="4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2"/>
          <p:cNvSpPr txBox="1"/>
          <p:nvPr/>
        </p:nvSpPr>
        <p:spPr>
          <a:xfrm>
            <a:off x="725394" y="1021196"/>
            <a:ext cx="760072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22"/>
          <p:cNvSpPr txBox="1"/>
          <p:nvPr/>
        </p:nvSpPr>
        <p:spPr>
          <a:xfrm>
            <a:off x="1856231" y="208917"/>
            <a:ext cx="533905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Revisão</a:t>
            </a:r>
            <a:r>
              <a:rPr lang="pt-BR" sz="1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22"/>
          <p:cNvSpPr txBox="1"/>
          <p:nvPr/>
        </p:nvSpPr>
        <p:spPr>
          <a:xfrm>
            <a:off x="643667" y="901496"/>
            <a:ext cx="6297449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36550" marR="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Char char="✔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Platão formula a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Teoria das Ideias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de acordo com a qual  existe uma distinção entre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mundo sensível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(material) e o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mundo das ideias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36550" marR="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Char char="✔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Platão, as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ideias e formas puras habitam o mundo das ideias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sendo o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mundo material apenas uma cópia imperfeita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36550" marR="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Char char="✔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Alegoria da Caverna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aprendemos as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etapas de educação de um filósofo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A filosofia pretende retirar as pessoas da caverna de sua ignorância.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2" name="Google Shape;422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48820" y="933822"/>
            <a:ext cx="989135" cy="917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9F04E4A7-BBFF-47B2-A611-EE1EDB1BDFF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948"/>
    </mc:Choice>
    <mc:Fallback>
      <p:transition spd="slow" advTm="439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20" grpId="0"/>
      <p:bldP spid="4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7|4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5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2|0.8|0.9|10|2.1|3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8|0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2|2.7|7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|24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1|1.2|1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1|1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9|1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5|1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3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5"/>
</p:tagLst>
</file>

<file path=ppt/theme/theme1.xml><?xml version="1.0" encoding="utf-8"?>
<a:theme xmlns:a="http://schemas.openxmlformats.org/drawingml/2006/main" name="1_Personalizar design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erlim">
  <a:themeElements>
    <a:clrScheme name="Berlim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m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m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737</Words>
  <Application>Microsoft Office PowerPoint</Application>
  <PresentationFormat>Apresentação na tela (16:9)</PresentationFormat>
  <Paragraphs>75</Paragraphs>
  <Slides>19</Slides>
  <Notes>19</Notes>
  <HiddenSlides>0</HiddenSlides>
  <MMClips>19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19</vt:i4>
      </vt:variant>
    </vt:vector>
  </HeadingPairs>
  <TitlesOfParts>
    <vt:vector size="26" baseType="lpstr">
      <vt:lpstr>Arial</vt:lpstr>
      <vt:lpstr>Calibri</vt:lpstr>
      <vt:lpstr>Noto Sans Symbols</vt:lpstr>
      <vt:lpstr>Trebuchet MS</vt:lpstr>
      <vt:lpstr>1_Personalizar design</vt:lpstr>
      <vt:lpstr>Personalizar design</vt:lpstr>
      <vt:lpstr>Berlim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Amanda Santos</cp:lastModifiedBy>
  <cp:revision>2</cp:revision>
  <dcterms:created xsi:type="dcterms:W3CDTF">2020-03-25T23:26:05Z</dcterms:created>
  <dcterms:modified xsi:type="dcterms:W3CDTF">2023-08-15T19:43:11Z</dcterms:modified>
</cp:coreProperties>
</file>