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17"/>
  </p:notesMasterIdLst>
  <p:sldIdLst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70" r:id="rId14"/>
    <p:sldId id="271" r:id="rId15"/>
    <p:sldId id="272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97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gafFvQofiDG/jwglDOyEeipBAz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B554F8-0226-4A3C-9EE3-57FAAE15E36D}" v="41" dt="2023-08-15T19:51:53.218"/>
  </p1510:revLst>
</p1510:revInfo>
</file>

<file path=ppt/tableStyles.xml><?xml version="1.0" encoding="utf-8"?>
<a:tblStyleLst xmlns:a="http://schemas.openxmlformats.org/drawingml/2006/main" def="{38F4B95E-7C48-4DF2-878A-FD1CED874023}">
  <a:tblStyle styleId="{38F4B95E-7C48-4DF2-878A-FD1CED87402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tcBdr/>
        <a:fill>
          <a:solidFill>
            <a:srgbClr val="D0DEE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0DEE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10B71364-EDC4-4FED-8FAA-26D8C64788EA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442" y="86"/>
      </p:cViewPr>
      <p:guideLst>
        <p:guide orient="horz" pos="2160"/>
        <p:guide pos="3863"/>
        <p:guide orient="horz" pos="1620"/>
        <p:guide pos="28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32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Santos" userId="01e69cf81e64fcbe" providerId="LiveId" clId="{FFB554F8-0226-4A3C-9EE3-57FAAE15E36D}"/>
    <pc:docChg chg="undo custSel delSld modSld">
      <pc:chgData name="Amanda Santos" userId="01e69cf81e64fcbe" providerId="LiveId" clId="{FFB554F8-0226-4A3C-9EE3-57FAAE15E36D}" dt="2023-08-15T19:50:45.575" v="172"/>
      <pc:docMkLst>
        <pc:docMk/>
      </pc:docMkLst>
      <pc:sldChg chg="addSp delSp modSp mod setBg modAnim">
        <pc:chgData name="Amanda Santos" userId="01e69cf81e64fcbe" providerId="LiveId" clId="{FFB554F8-0226-4A3C-9EE3-57FAAE15E36D}" dt="2023-08-15T19:50:45.575" v="172"/>
        <pc:sldMkLst>
          <pc:docMk/>
          <pc:sldMk cId="0" sldId="256"/>
        </pc:sldMkLst>
        <pc:spChg chg="mod">
          <ac:chgData name="Amanda Santos" userId="01e69cf81e64fcbe" providerId="LiveId" clId="{FFB554F8-0226-4A3C-9EE3-57FAAE15E36D}" dt="2023-08-13T03:19:04.705" v="112" actId="1076"/>
          <ac:spMkLst>
            <pc:docMk/>
            <pc:sldMk cId="0" sldId="256"/>
            <ac:spMk id="241" creationId="{00000000-0000-0000-0000-000000000000}"/>
          </ac:spMkLst>
        </pc:spChg>
        <pc:spChg chg="add">
          <ac:chgData name="Amanda Santos" userId="01e69cf81e64fcbe" providerId="LiveId" clId="{FFB554F8-0226-4A3C-9EE3-57FAAE15E36D}" dt="2023-08-13T03:09:21.615" v="5" actId="26606"/>
          <ac:spMkLst>
            <pc:docMk/>
            <pc:sldMk cId="0" sldId="256"/>
            <ac:spMk id="252" creationId="{7EF5ECB8-D49C-48FB-A93E-88EB2FFDFD42}"/>
          </ac:spMkLst>
        </pc:spChg>
        <pc:spChg chg="add del">
          <ac:chgData name="Amanda Santos" userId="01e69cf81e64fcbe" providerId="LiveId" clId="{FFB554F8-0226-4A3C-9EE3-57FAAE15E36D}" dt="2023-08-13T03:09:21.551" v="4" actId="26606"/>
          <ac:spMkLst>
            <pc:docMk/>
            <pc:sldMk cId="0" sldId="256"/>
            <ac:spMk id="253" creationId="{A3C6F7F0-46EA-4F8E-A112-1B517C2B5A00}"/>
          </ac:spMkLst>
        </pc:spChg>
        <pc:spChg chg="add">
          <ac:chgData name="Amanda Santos" userId="01e69cf81e64fcbe" providerId="LiveId" clId="{FFB554F8-0226-4A3C-9EE3-57FAAE15E36D}" dt="2023-08-13T03:09:21.615" v="5" actId="26606"/>
          <ac:spMkLst>
            <pc:docMk/>
            <pc:sldMk cId="0" sldId="256"/>
            <ac:spMk id="254" creationId="{411B77A2-BD5C-432D-B52E-C12612C74C17}"/>
          </ac:spMkLst>
        </pc:spChg>
        <pc:spChg chg="add del">
          <ac:chgData name="Amanda Santos" userId="01e69cf81e64fcbe" providerId="LiveId" clId="{FFB554F8-0226-4A3C-9EE3-57FAAE15E36D}" dt="2023-08-13T03:09:21.551" v="4" actId="26606"/>
          <ac:spMkLst>
            <pc:docMk/>
            <pc:sldMk cId="0" sldId="256"/>
            <ac:spMk id="255" creationId="{1691A3CC-CDA1-4C3B-9150-FCFB5373D82B}"/>
          </ac:spMkLst>
        </pc:spChg>
        <pc:spChg chg="add">
          <ac:chgData name="Amanda Santos" userId="01e69cf81e64fcbe" providerId="LiveId" clId="{FFB554F8-0226-4A3C-9EE3-57FAAE15E36D}" dt="2023-08-13T03:09:21.615" v="5" actId="26606"/>
          <ac:spMkLst>
            <pc:docMk/>
            <pc:sldMk cId="0" sldId="256"/>
            <ac:spMk id="256" creationId="{B2E911EF-80F5-4781-A4DF-44EFAF242FB8}"/>
          </ac:spMkLst>
        </pc:spChg>
        <pc:spChg chg="add del">
          <ac:chgData name="Amanda Santos" userId="01e69cf81e64fcbe" providerId="LiveId" clId="{FFB554F8-0226-4A3C-9EE3-57FAAE15E36D}" dt="2023-08-13T03:09:21.551" v="4" actId="26606"/>
          <ac:spMkLst>
            <pc:docMk/>
            <pc:sldMk cId="0" sldId="256"/>
            <ac:spMk id="257" creationId="{C8221A89-FE35-4C46-8874-69154D2A8CCA}"/>
          </ac:spMkLst>
        </pc:spChg>
        <pc:spChg chg="add del">
          <ac:chgData name="Amanda Santos" userId="01e69cf81e64fcbe" providerId="LiveId" clId="{FFB554F8-0226-4A3C-9EE3-57FAAE15E36D}" dt="2023-08-13T03:09:21.551" v="4" actId="26606"/>
          <ac:spMkLst>
            <pc:docMk/>
            <pc:sldMk cId="0" sldId="256"/>
            <ac:spMk id="259" creationId="{259ACC7A-6809-44E9-A594-85696A6C2BED}"/>
          </ac:spMkLst>
        </pc:spChg>
        <pc:spChg chg="add">
          <ac:chgData name="Amanda Santos" userId="01e69cf81e64fcbe" providerId="LiveId" clId="{FFB554F8-0226-4A3C-9EE3-57FAAE15E36D}" dt="2023-08-13T03:09:21.615" v="5" actId="26606"/>
          <ac:spMkLst>
            <pc:docMk/>
            <pc:sldMk cId="0" sldId="256"/>
            <ac:spMk id="260" creationId="{EFFB5C33-24B2-4764-BDBD-4C10A21DB1B4}"/>
          </ac:spMkLst>
        </pc:spChg>
        <pc:spChg chg="add del">
          <ac:chgData name="Amanda Santos" userId="01e69cf81e64fcbe" providerId="LiveId" clId="{FFB554F8-0226-4A3C-9EE3-57FAAE15E36D}" dt="2023-08-13T03:09:21.551" v="4" actId="26606"/>
          <ac:spMkLst>
            <pc:docMk/>
            <pc:sldMk cId="0" sldId="256"/>
            <ac:spMk id="261" creationId="{79E62B6A-C5F9-4D52-9F66-8777358274F9}"/>
          </ac:spMkLst>
        </pc:spChg>
        <pc:spChg chg="add del">
          <ac:chgData name="Amanda Santos" userId="01e69cf81e64fcbe" providerId="LiveId" clId="{FFB554F8-0226-4A3C-9EE3-57FAAE15E36D}" dt="2023-08-13T03:09:21.551" v="4" actId="26606"/>
          <ac:spMkLst>
            <pc:docMk/>
            <pc:sldMk cId="0" sldId="256"/>
            <ac:spMk id="263" creationId="{95F95C49-E748-4D32-8417-22E5B6A6F5E1}"/>
          </ac:spMkLst>
        </pc:spChg>
        <pc:spChg chg="add">
          <ac:chgData name="Amanda Santos" userId="01e69cf81e64fcbe" providerId="LiveId" clId="{FFB554F8-0226-4A3C-9EE3-57FAAE15E36D}" dt="2023-08-13T03:09:21.615" v="5" actId="26606"/>
          <ac:spMkLst>
            <pc:docMk/>
            <pc:sldMk cId="0" sldId="256"/>
            <ac:spMk id="264" creationId="{1425DB5A-CEE1-4EE1-8C4A-689E49D3542F}"/>
          </ac:spMkLst>
        </pc:spChg>
        <pc:spChg chg="add del">
          <ac:chgData name="Amanda Santos" userId="01e69cf81e64fcbe" providerId="LiveId" clId="{FFB554F8-0226-4A3C-9EE3-57FAAE15E36D}" dt="2023-08-13T03:09:21.551" v="4" actId="26606"/>
          <ac:spMkLst>
            <pc:docMk/>
            <pc:sldMk cId="0" sldId="256"/>
            <ac:spMk id="265" creationId="{E2AE10EC-5E3B-4FC0-B43F-1E44500096E5}"/>
          </ac:spMkLst>
        </pc:spChg>
        <pc:picChg chg="add mod">
          <ac:chgData name="Amanda Santos" userId="01e69cf81e64fcbe" providerId="LiveId" clId="{FFB554F8-0226-4A3C-9EE3-57FAAE15E36D}" dt="2023-08-15T19:50:45.575" v="172"/>
          <ac:picMkLst>
            <pc:docMk/>
            <pc:sldMk cId="0" sldId="256"/>
            <ac:picMk id="5" creationId="{2CC78A31-1A36-8BDD-4D91-54F84199C657}"/>
          </ac:picMkLst>
        </pc:picChg>
        <pc:picChg chg="add del">
          <ac:chgData name="Amanda Santos" userId="01e69cf81e64fcbe" providerId="LiveId" clId="{FFB554F8-0226-4A3C-9EE3-57FAAE15E36D}" dt="2023-08-13T03:09:21.551" v="4" actId="26606"/>
          <ac:picMkLst>
            <pc:docMk/>
            <pc:sldMk cId="0" sldId="256"/>
            <ac:picMk id="243" creationId="{806723AC-5BB6-DB91-0166-322CCB48FD57}"/>
          </ac:picMkLst>
        </pc:picChg>
        <pc:picChg chg="add">
          <ac:chgData name="Amanda Santos" userId="01e69cf81e64fcbe" providerId="LiveId" clId="{FFB554F8-0226-4A3C-9EE3-57FAAE15E36D}" dt="2023-08-13T03:09:21.615" v="5" actId="26606"/>
          <ac:picMkLst>
            <pc:docMk/>
            <pc:sldMk cId="0" sldId="256"/>
            <ac:picMk id="246" creationId="{AC3E6C53-102E-4ACA-BCBB-3CC973B99486}"/>
          </ac:picMkLst>
        </pc:picChg>
        <pc:picChg chg="add del">
          <ac:chgData name="Amanda Santos" userId="01e69cf81e64fcbe" providerId="LiveId" clId="{FFB554F8-0226-4A3C-9EE3-57FAAE15E36D}" dt="2023-08-13T03:09:21.551" v="4" actId="26606"/>
          <ac:picMkLst>
            <pc:docMk/>
            <pc:sldMk cId="0" sldId="256"/>
            <ac:picMk id="247" creationId="{01CFC1BB-C5B3-4479-9752-C53221627F91}"/>
          </ac:picMkLst>
        </pc:picChg>
        <pc:picChg chg="add">
          <ac:chgData name="Amanda Santos" userId="01e69cf81e64fcbe" providerId="LiveId" clId="{FFB554F8-0226-4A3C-9EE3-57FAAE15E36D}" dt="2023-08-13T03:09:21.615" v="5" actId="26606"/>
          <ac:picMkLst>
            <pc:docMk/>
            <pc:sldMk cId="0" sldId="256"/>
            <ac:picMk id="248" creationId="{17B2B42C-0777-4D6E-9432-535281803A88}"/>
          </ac:picMkLst>
        </pc:picChg>
        <pc:picChg chg="add del">
          <ac:chgData name="Amanda Santos" userId="01e69cf81e64fcbe" providerId="LiveId" clId="{FFB554F8-0226-4A3C-9EE3-57FAAE15E36D}" dt="2023-08-13T03:09:21.551" v="4" actId="26606"/>
          <ac:picMkLst>
            <pc:docMk/>
            <pc:sldMk cId="0" sldId="256"/>
            <ac:picMk id="249" creationId="{5B5FB5AC-39B2-4094-B486-0FCD501D5044}"/>
          </ac:picMkLst>
        </pc:picChg>
        <pc:picChg chg="add">
          <ac:chgData name="Amanda Santos" userId="01e69cf81e64fcbe" providerId="LiveId" clId="{FFB554F8-0226-4A3C-9EE3-57FAAE15E36D}" dt="2023-08-13T03:09:21.615" v="5" actId="26606"/>
          <ac:picMkLst>
            <pc:docMk/>
            <pc:sldMk cId="0" sldId="256"/>
            <ac:picMk id="250" creationId="{EFEAAB60-93E2-4DC6-99AC-939637BCE864}"/>
          </ac:picMkLst>
        </pc:picChg>
        <pc:picChg chg="add del">
          <ac:chgData name="Amanda Santos" userId="01e69cf81e64fcbe" providerId="LiveId" clId="{FFB554F8-0226-4A3C-9EE3-57FAAE15E36D}" dt="2023-08-13T03:09:21.551" v="4" actId="26606"/>
          <ac:picMkLst>
            <pc:docMk/>
            <pc:sldMk cId="0" sldId="256"/>
            <ac:picMk id="251" creationId="{7150CFE4-97B0-48C6-ACD6-9399CBA11906}"/>
          </ac:picMkLst>
        </pc:picChg>
        <pc:picChg chg="add">
          <ac:chgData name="Amanda Santos" userId="01e69cf81e64fcbe" providerId="LiveId" clId="{FFB554F8-0226-4A3C-9EE3-57FAAE15E36D}" dt="2023-08-13T03:09:21.615" v="5" actId="26606"/>
          <ac:picMkLst>
            <pc:docMk/>
            <pc:sldMk cId="0" sldId="256"/>
            <ac:picMk id="258" creationId="{B0A2A734-17E4-44D5-9630-D54D6AF74664}"/>
          </ac:picMkLst>
        </pc:picChg>
        <pc:picChg chg="add">
          <ac:chgData name="Amanda Santos" userId="01e69cf81e64fcbe" providerId="LiveId" clId="{FFB554F8-0226-4A3C-9EE3-57FAAE15E36D}" dt="2023-08-13T03:09:21.615" v="5" actId="26606"/>
          <ac:picMkLst>
            <pc:docMk/>
            <pc:sldMk cId="0" sldId="256"/>
            <ac:picMk id="262" creationId="{FEB601E2-EFED-4313-BEE4-9E27B94FC679}"/>
          </ac:picMkLst>
        </pc:picChg>
      </pc:sldChg>
      <pc:sldChg chg="addSp modSp mod setBg modAnim">
        <pc:chgData name="Amanda Santos" userId="01e69cf81e64fcbe" providerId="LiveId" clId="{FFB554F8-0226-4A3C-9EE3-57FAAE15E36D}" dt="2023-08-15T19:50:45.575" v="172"/>
        <pc:sldMkLst>
          <pc:docMk/>
          <pc:sldMk cId="0" sldId="258"/>
        </pc:sldMkLst>
        <pc:spChg chg="mod ord">
          <ac:chgData name="Amanda Santos" userId="01e69cf81e64fcbe" providerId="LiveId" clId="{FFB554F8-0226-4A3C-9EE3-57FAAE15E36D}" dt="2023-08-13T03:09:57.625" v="7" actId="26606"/>
          <ac:spMkLst>
            <pc:docMk/>
            <pc:sldMk cId="0" sldId="258"/>
            <ac:spMk id="251" creationId="{00000000-0000-0000-0000-000000000000}"/>
          </ac:spMkLst>
        </pc:spChg>
        <pc:spChg chg="mod">
          <ac:chgData name="Amanda Santos" userId="01e69cf81e64fcbe" providerId="LiveId" clId="{FFB554F8-0226-4A3C-9EE3-57FAAE15E36D}" dt="2023-08-13T03:09:57.625" v="7" actId="26606"/>
          <ac:spMkLst>
            <pc:docMk/>
            <pc:sldMk cId="0" sldId="258"/>
            <ac:spMk id="252" creationId="{00000000-0000-0000-0000-000000000000}"/>
          </ac:spMkLst>
        </pc:spChg>
        <pc:spChg chg="mod">
          <ac:chgData name="Amanda Santos" userId="01e69cf81e64fcbe" providerId="LiveId" clId="{FFB554F8-0226-4A3C-9EE3-57FAAE15E36D}" dt="2023-08-13T03:09:57.625" v="7" actId="26606"/>
          <ac:spMkLst>
            <pc:docMk/>
            <pc:sldMk cId="0" sldId="258"/>
            <ac:spMk id="253" creationId="{00000000-0000-0000-0000-000000000000}"/>
          </ac:spMkLst>
        </pc:spChg>
        <pc:spChg chg="add">
          <ac:chgData name="Amanda Santos" userId="01e69cf81e64fcbe" providerId="LiveId" clId="{FFB554F8-0226-4A3C-9EE3-57FAAE15E36D}" dt="2023-08-13T03:09:57.625" v="7" actId="26606"/>
          <ac:spMkLst>
            <pc:docMk/>
            <pc:sldMk cId="0" sldId="258"/>
            <ac:spMk id="265" creationId="{C6DB8A24-0DF2-4AB3-9191-C02AB6937C1F}"/>
          </ac:spMkLst>
        </pc:spChg>
        <pc:spChg chg="add">
          <ac:chgData name="Amanda Santos" userId="01e69cf81e64fcbe" providerId="LiveId" clId="{FFB554F8-0226-4A3C-9EE3-57FAAE15E36D}" dt="2023-08-13T03:09:57.625" v="7" actId="26606"/>
          <ac:spMkLst>
            <pc:docMk/>
            <pc:sldMk cId="0" sldId="258"/>
            <ac:spMk id="267" creationId="{6924F406-F250-4FCF-A28E-52F364A5AA1D}"/>
          </ac:spMkLst>
        </pc:spChg>
        <pc:spChg chg="add">
          <ac:chgData name="Amanda Santos" userId="01e69cf81e64fcbe" providerId="LiveId" clId="{FFB554F8-0226-4A3C-9EE3-57FAAE15E36D}" dt="2023-08-13T03:09:57.625" v="7" actId="26606"/>
          <ac:spMkLst>
            <pc:docMk/>
            <pc:sldMk cId="0" sldId="258"/>
            <ac:spMk id="273" creationId="{C493E730-2044-49B5-A022-B8D6F359343E}"/>
          </ac:spMkLst>
        </pc:spChg>
        <pc:grpChg chg="add">
          <ac:chgData name="Amanda Santos" userId="01e69cf81e64fcbe" providerId="LiveId" clId="{FFB554F8-0226-4A3C-9EE3-57FAAE15E36D}" dt="2023-08-13T03:09:57.625" v="7" actId="26606"/>
          <ac:grpSpMkLst>
            <pc:docMk/>
            <pc:sldMk cId="0" sldId="258"/>
            <ac:grpSpMk id="269" creationId="{5B988D63-FA8B-436C-902E-E5005BC0492F}"/>
          </ac:grpSpMkLst>
        </pc:grpChg>
        <pc:picChg chg="add mod">
          <ac:chgData name="Amanda Santos" userId="01e69cf81e64fcbe" providerId="LiveId" clId="{FFB554F8-0226-4A3C-9EE3-57FAAE15E36D}" dt="2023-08-15T19:50:45.575" v="172"/>
          <ac:picMkLst>
            <pc:docMk/>
            <pc:sldMk cId="0" sldId="258"/>
            <ac:picMk id="8" creationId="{46453EC6-3E0E-853D-3D51-9AC8108E36E9}"/>
          </ac:picMkLst>
        </pc:picChg>
        <pc:picChg chg="add">
          <ac:chgData name="Amanda Santos" userId="01e69cf81e64fcbe" providerId="LiveId" clId="{FFB554F8-0226-4A3C-9EE3-57FAAE15E36D}" dt="2023-08-13T03:09:57.625" v="7" actId="26606"/>
          <ac:picMkLst>
            <pc:docMk/>
            <pc:sldMk cId="0" sldId="258"/>
            <ac:picMk id="255" creationId="{8E20A23C-2CD0-0EFD-D025-78C1FF43C3B2}"/>
          </ac:picMkLst>
        </pc:picChg>
        <pc:picChg chg="add">
          <ac:chgData name="Amanda Santos" userId="01e69cf81e64fcbe" providerId="LiveId" clId="{FFB554F8-0226-4A3C-9EE3-57FAAE15E36D}" dt="2023-08-13T03:09:57.625" v="7" actId="26606"/>
          <ac:picMkLst>
            <pc:docMk/>
            <pc:sldMk cId="0" sldId="258"/>
            <ac:picMk id="259" creationId="{01CFC1BB-C5B3-4479-9752-C53221627F91}"/>
          </ac:picMkLst>
        </pc:picChg>
        <pc:picChg chg="add">
          <ac:chgData name="Amanda Santos" userId="01e69cf81e64fcbe" providerId="LiveId" clId="{FFB554F8-0226-4A3C-9EE3-57FAAE15E36D}" dt="2023-08-13T03:09:57.625" v="7" actId="26606"/>
          <ac:picMkLst>
            <pc:docMk/>
            <pc:sldMk cId="0" sldId="258"/>
            <ac:picMk id="261" creationId="{C56FCE19-3103-4473-A92E-E38D00FCD006}"/>
          </ac:picMkLst>
        </pc:picChg>
        <pc:picChg chg="add">
          <ac:chgData name="Amanda Santos" userId="01e69cf81e64fcbe" providerId="LiveId" clId="{FFB554F8-0226-4A3C-9EE3-57FAAE15E36D}" dt="2023-08-13T03:09:57.625" v="7" actId="26606"/>
          <ac:picMkLst>
            <pc:docMk/>
            <pc:sldMk cId="0" sldId="258"/>
            <ac:picMk id="263" creationId="{E909C556-FC01-4870-ABC0-8D5C17BD0F3D}"/>
          </ac:picMkLst>
        </pc:picChg>
        <pc:picChg chg="add">
          <ac:chgData name="Amanda Santos" userId="01e69cf81e64fcbe" providerId="LiveId" clId="{FFB554F8-0226-4A3C-9EE3-57FAAE15E36D}" dt="2023-08-13T03:09:57.625" v="7" actId="26606"/>
          <ac:picMkLst>
            <pc:docMk/>
            <pc:sldMk cId="0" sldId="258"/>
            <ac:picMk id="275" creationId="{78976801-4346-4636-BA62-265C81DFE7C4}"/>
          </ac:picMkLst>
        </pc:picChg>
      </pc:sldChg>
      <pc:sldChg chg="addSp modSp mod modAnim">
        <pc:chgData name="Amanda Santos" userId="01e69cf81e64fcbe" providerId="LiveId" clId="{FFB554F8-0226-4A3C-9EE3-57FAAE15E36D}" dt="2023-08-15T19:50:45.575" v="172"/>
        <pc:sldMkLst>
          <pc:docMk/>
          <pc:sldMk cId="0" sldId="259"/>
        </pc:sldMkLst>
        <pc:spChg chg="mod">
          <ac:chgData name="Amanda Santos" userId="01e69cf81e64fcbe" providerId="LiveId" clId="{FFB554F8-0226-4A3C-9EE3-57FAAE15E36D}" dt="2023-08-13T03:10:14.895" v="8" actId="207"/>
          <ac:spMkLst>
            <pc:docMk/>
            <pc:sldMk cId="0" sldId="259"/>
            <ac:spMk id="260" creationId="{00000000-0000-0000-0000-000000000000}"/>
          </ac:spMkLst>
        </pc:spChg>
        <pc:picChg chg="add mod">
          <ac:chgData name="Amanda Santos" userId="01e69cf81e64fcbe" providerId="LiveId" clId="{FFB554F8-0226-4A3C-9EE3-57FAAE15E36D}" dt="2023-08-15T19:50:45.575" v="172"/>
          <ac:picMkLst>
            <pc:docMk/>
            <pc:sldMk cId="0" sldId="259"/>
            <ac:picMk id="7" creationId="{DD794DFC-ABDB-BD2E-9FB2-F66D40C702B0}"/>
          </ac:picMkLst>
        </pc:picChg>
        <pc:picChg chg="mod">
          <ac:chgData name="Amanda Santos" userId="01e69cf81e64fcbe" providerId="LiveId" clId="{FFB554F8-0226-4A3C-9EE3-57FAAE15E36D}" dt="2023-08-13T03:17:33.659" v="108" actId="1076"/>
          <ac:picMkLst>
            <pc:docMk/>
            <pc:sldMk cId="0" sldId="259"/>
            <ac:picMk id="258" creationId="{00000000-0000-0000-0000-000000000000}"/>
          </ac:picMkLst>
        </pc:picChg>
      </pc:sldChg>
      <pc:sldChg chg="addSp modSp mod modAnim">
        <pc:chgData name="Amanda Santos" userId="01e69cf81e64fcbe" providerId="LiveId" clId="{FFB554F8-0226-4A3C-9EE3-57FAAE15E36D}" dt="2023-08-15T19:50:45.575" v="172"/>
        <pc:sldMkLst>
          <pc:docMk/>
          <pc:sldMk cId="0" sldId="260"/>
        </pc:sldMkLst>
        <pc:spChg chg="mod">
          <ac:chgData name="Amanda Santos" userId="01e69cf81e64fcbe" providerId="LiveId" clId="{FFB554F8-0226-4A3C-9EE3-57FAAE15E36D}" dt="2023-08-13T03:10:32.844" v="9" actId="207"/>
          <ac:spMkLst>
            <pc:docMk/>
            <pc:sldMk cId="0" sldId="260"/>
            <ac:spMk id="268" creationId="{00000000-0000-0000-0000-000000000000}"/>
          </ac:spMkLst>
        </pc:spChg>
        <pc:picChg chg="add mod">
          <ac:chgData name="Amanda Santos" userId="01e69cf81e64fcbe" providerId="LiveId" clId="{FFB554F8-0226-4A3C-9EE3-57FAAE15E36D}" dt="2023-08-15T19:50:45.575" v="172"/>
          <ac:picMkLst>
            <pc:docMk/>
            <pc:sldMk cId="0" sldId="260"/>
            <ac:picMk id="7" creationId="{CC4A2BDA-CD7A-EA36-4BFE-303C19C800B9}"/>
          </ac:picMkLst>
        </pc:picChg>
      </pc:sldChg>
      <pc:sldChg chg="addSp modSp mod modAnim">
        <pc:chgData name="Amanda Santos" userId="01e69cf81e64fcbe" providerId="LiveId" clId="{FFB554F8-0226-4A3C-9EE3-57FAAE15E36D}" dt="2023-08-15T19:50:45.575" v="172"/>
        <pc:sldMkLst>
          <pc:docMk/>
          <pc:sldMk cId="0" sldId="261"/>
        </pc:sldMkLst>
        <pc:spChg chg="mod">
          <ac:chgData name="Amanda Santos" userId="01e69cf81e64fcbe" providerId="LiveId" clId="{FFB554F8-0226-4A3C-9EE3-57FAAE15E36D}" dt="2023-08-13T03:32:39.034" v="141" actId="1035"/>
          <ac:spMkLst>
            <pc:docMk/>
            <pc:sldMk cId="0" sldId="261"/>
            <ac:spMk id="276" creationId="{00000000-0000-0000-0000-000000000000}"/>
          </ac:spMkLst>
        </pc:spChg>
        <pc:picChg chg="add mod">
          <ac:chgData name="Amanda Santos" userId="01e69cf81e64fcbe" providerId="LiveId" clId="{FFB554F8-0226-4A3C-9EE3-57FAAE15E36D}" dt="2023-08-15T19:50:45.575" v="172"/>
          <ac:picMkLst>
            <pc:docMk/>
            <pc:sldMk cId="0" sldId="261"/>
            <ac:picMk id="6" creationId="{7EDD134E-4768-F645-DE20-51528264368D}"/>
          </ac:picMkLst>
        </pc:picChg>
        <pc:picChg chg="mod">
          <ac:chgData name="Amanda Santos" userId="01e69cf81e64fcbe" providerId="LiveId" clId="{FFB554F8-0226-4A3C-9EE3-57FAAE15E36D}" dt="2023-08-13T03:32:47.517" v="143" actId="1076"/>
          <ac:picMkLst>
            <pc:docMk/>
            <pc:sldMk cId="0" sldId="261"/>
            <ac:picMk id="275" creationId="{00000000-0000-0000-0000-000000000000}"/>
          </ac:picMkLst>
        </pc:picChg>
      </pc:sldChg>
      <pc:sldChg chg="addSp modSp modAnim">
        <pc:chgData name="Amanda Santos" userId="01e69cf81e64fcbe" providerId="LiveId" clId="{FFB554F8-0226-4A3C-9EE3-57FAAE15E36D}" dt="2023-08-15T19:50:45.575" v="172"/>
        <pc:sldMkLst>
          <pc:docMk/>
          <pc:sldMk cId="0" sldId="262"/>
        </pc:sldMkLst>
        <pc:picChg chg="add mod">
          <ac:chgData name="Amanda Santos" userId="01e69cf81e64fcbe" providerId="LiveId" clId="{FFB554F8-0226-4A3C-9EE3-57FAAE15E36D}" dt="2023-08-15T19:50:45.575" v="172"/>
          <ac:picMkLst>
            <pc:docMk/>
            <pc:sldMk cId="0" sldId="262"/>
            <ac:picMk id="5" creationId="{610A2F3B-134F-AE18-C05B-8FDFB6DA84A5}"/>
          </ac:picMkLst>
        </pc:picChg>
      </pc:sldChg>
      <pc:sldChg chg="addSp modSp mod modAnim">
        <pc:chgData name="Amanda Santos" userId="01e69cf81e64fcbe" providerId="LiveId" clId="{FFB554F8-0226-4A3C-9EE3-57FAAE15E36D}" dt="2023-08-15T19:50:45.575" v="172"/>
        <pc:sldMkLst>
          <pc:docMk/>
          <pc:sldMk cId="0" sldId="263"/>
        </pc:sldMkLst>
        <pc:spChg chg="mod">
          <ac:chgData name="Amanda Santos" userId="01e69cf81e64fcbe" providerId="LiveId" clId="{FFB554F8-0226-4A3C-9EE3-57FAAE15E36D}" dt="2023-08-13T03:11:10.599" v="12" actId="207"/>
          <ac:spMkLst>
            <pc:docMk/>
            <pc:sldMk cId="0" sldId="263"/>
            <ac:spMk id="290" creationId="{00000000-0000-0000-0000-000000000000}"/>
          </ac:spMkLst>
        </pc:spChg>
        <pc:spChg chg="mod">
          <ac:chgData name="Amanda Santos" userId="01e69cf81e64fcbe" providerId="LiveId" clId="{FFB554F8-0226-4A3C-9EE3-57FAAE15E36D}" dt="2023-08-13T03:11:22.166" v="13" actId="207"/>
          <ac:spMkLst>
            <pc:docMk/>
            <pc:sldMk cId="0" sldId="263"/>
            <ac:spMk id="292" creationId="{00000000-0000-0000-0000-000000000000}"/>
          </ac:spMkLst>
        </pc:spChg>
        <pc:picChg chg="add mod">
          <ac:chgData name="Amanda Santos" userId="01e69cf81e64fcbe" providerId="LiveId" clId="{FFB554F8-0226-4A3C-9EE3-57FAAE15E36D}" dt="2023-08-15T19:50:45.575" v="172"/>
          <ac:picMkLst>
            <pc:docMk/>
            <pc:sldMk cId="0" sldId="263"/>
            <ac:picMk id="7" creationId="{69792506-5DCE-87E4-EBD5-E3C5FD0586BA}"/>
          </ac:picMkLst>
        </pc:picChg>
      </pc:sldChg>
      <pc:sldChg chg="addSp modSp mod modAnim">
        <pc:chgData name="Amanda Santos" userId="01e69cf81e64fcbe" providerId="LiveId" clId="{FFB554F8-0226-4A3C-9EE3-57FAAE15E36D}" dt="2023-08-15T19:50:45.575" v="172"/>
        <pc:sldMkLst>
          <pc:docMk/>
          <pc:sldMk cId="0" sldId="264"/>
        </pc:sldMkLst>
        <pc:spChg chg="mod">
          <ac:chgData name="Amanda Santos" userId="01e69cf81e64fcbe" providerId="LiveId" clId="{FFB554F8-0226-4A3C-9EE3-57FAAE15E36D}" dt="2023-08-13T03:11:31.029" v="14" actId="207"/>
          <ac:spMkLst>
            <pc:docMk/>
            <pc:sldMk cId="0" sldId="264"/>
            <ac:spMk id="298" creationId="{00000000-0000-0000-0000-000000000000}"/>
          </ac:spMkLst>
        </pc:spChg>
        <pc:spChg chg="mod">
          <ac:chgData name="Amanda Santos" userId="01e69cf81e64fcbe" providerId="LiveId" clId="{FFB554F8-0226-4A3C-9EE3-57FAAE15E36D}" dt="2023-08-13T03:11:36.161" v="15" actId="207"/>
          <ac:spMkLst>
            <pc:docMk/>
            <pc:sldMk cId="0" sldId="264"/>
            <ac:spMk id="306" creationId="{00000000-0000-0000-0000-000000000000}"/>
          </ac:spMkLst>
        </pc:spChg>
        <pc:spChg chg="mod">
          <ac:chgData name="Amanda Santos" userId="01e69cf81e64fcbe" providerId="LiveId" clId="{FFB554F8-0226-4A3C-9EE3-57FAAE15E36D}" dt="2023-08-13T03:11:39.945" v="16" actId="207"/>
          <ac:spMkLst>
            <pc:docMk/>
            <pc:sldMk cId="0" sldId="264"/>
            <ac:spMk id="308" creationId="{00000000-0000-0000-0000-000000000000}"/>
          </ac:spMkLst>
        </pc:spChg>
        <pc:picChg chg="add mod">
          <ac:chgData name="Amanda Santos" userId="01e69cf81e64fcbe" providerId="LiveId" clId="{FFB554F8-0226-4A3C-9EE3-57FAAE15E36D}" dt="2023-08-15T19:50:45.575" v="172"/>
          <ac:picMkLst>
            <pc:docMk/>
            <pc:sldMk cId="0" sldId="264"/>
            <ac:picMk id="7" creationId="{EA09DD8B-78BD-67D3-391E-9370EBFE43C3}"/>
          </ac:picMkLst>
        </pc:picChg>
      </pc:sldChg>
      <pc:sldChg chg="addSp delSp modSp mod setBg modAnim setClrOvrMap">
        <pc:chgData name="Amanda Santos" userId="01e69cf81e64fcbe" providerId="LiveId" clId="{FFB554F8-0226-4A3C-9EE3-57FAAE15E36D}" dt="2023-08-15T19:50:45.575" v="172"/>
        <pc:sldMkLst>
          <pc:docMk/>
          <pc:sldMk cId="0" sldId="265"/>
        </pc:sldMkLst>
        <pc:spChg chg="mod ord">
          <ac:chgData name="Amanda Santos" userId="01e69cf81e64fcbe" providerId="LiveId" clId="{FFB554F8-0226-4A3C-9EE3-57FAAE15E36D}" dt="2023-08-13T03:12:22.391" v="19" actId="26606"/>
          <ac:spMkLst>
            <pc:docMk/>
            <pc:sldMk cId="0" sldId="265"/>
            <ac:spMk id="313" creationId="{00000000-0000-0000-0000-000000000000}"/>
          </ac:spMkLst>
        </pc:spChg>
        <pc:spChg chg="mod ord">
          <ac:chgData name="Amanda Santos" userId="01e69cf81e64fcbe" providerId="LiveId" clId="{FFB554F8-0226-4A3C-9EE3-57FAAE15E36D}" dt="2023-08-13T03:12:22.391" v="19" actId="26606"/>
          <ac:spMkLst>
            <pc:docMk/>
            <pc:sldMk cId="0" sldId="265"/>
            <ac:spMk id="314" creationId="{00000000-0000-0000-0000-000000000000}"/>
          </ac:spMkLst>
        </pc:spChg>
        <pc:spChg chg="add del">
          <ac:chgData name="Amanda Santos" userId="01e69cf81e64fcbe" providerId="LiveId" clId="{FFB554F8-0226-4A3C-9EE3-57FAAE15E36D}" dt="2023-08-13T03:12:22.296" v="18" actId="26606"/>
          <ac:spMkLst>
            <pc:docMk/>
            <pc:sldMk cId="0" sldId="265"/>
            <ac:spMk id="326" creationId="{C6DB8A24-0DF2-4AB3-9191-C02AB6937C1F}"/>
          </ac:spMkLst>
        </pc:spChg>
        <pc:spChg chg="add del">
          <ac:chgData name="Amanda Santos" userId="01e69cf81e64fcbe" providerId="LiveId" clId="{FFB554F8-0226-4A3C-9EE3-57FAAE15E36D}" dt="2023-08-13T03:12:22.296" v="18" actId="26606"/>
          <ac:spMkLst>
            <pc:docMk/>
            <pc:sldMk cId="0" sldId="265"/>
            <ac:spMk id="328" creationId="{6924F406-F250-4FCF-A28E-52F364A5AA1D}"/>
          </ac:spMkLst>
        </pc:spChg>
        <pc:spChg chg="add del">
          <ac:chgData name="Amanda Santos" userId="01e69cf81e64fcbe" providerId="LiveId" clId="{FFB554F8-0226-4A3C-9EE3-57FAAE15E36D}" dt="2023-08-13T03:12:22.296" v="18" actId="26606"/>
          <ac:spMkLst>
            <pc:docMk/>
            <pc:sldMk cId="0" sldId="265"/>
            <ac:spMk id="334" creationId="{C493E730-2044-49B5-A022-B8D6F359343E}"/>
          </ac:spMkLst>
        </pc:spChg>
        <pc:spChg chg="add">
          <ac:chgData name="Amanda Santos" userId="01e69cf81e64fcbe" providerId="LiveId" clId="{FFB554F8-0226-4A3C-9EE3-57FAAE15E36D}" dt="2023-08-13T03:12:22.391" v="19" actId="26606"/>
          <ac:spMkLst>
            <pc:docMk/>
            <pc:sldMk cId="0" sldId="265"/>
            <ac:spMk id="340" creationId="{2B57E7D2-A94B-4A8D-B58F-D3E30C2353DE}"/>
          </ac:spMkLst>
        </pc:spChg>
        <pc:spChg chg="add">
          <ac:chgData name="Amanda Santos" userId="01e69cf81e64fcbe" providerId="LiveId" clId="{FFB554F8-0226-4A3C-9EE3-57FAAE15E36D}" dt="2023-08-13T03:12:22.391" v="19" actId="26606"/>
          <ac:spMkLst>
            <pc:docMk/>
            <pc:sldMk cId="0" sldId="265"/>
            <ac:spMk id="343" creationId="{6478287C-E119-4E9C-95B0-518478BD9D07}"/>
          </ac:spMkLst>
        </pc:spChg>
        <pc:spChg chg="add">
          <ac:chgData name="Amanda Santos" userId="01e69cf81e64fcbe" providerId="LiveId" clId="{FFB554F8-0226-4A3C-9EE3-57FAAE15E36D}" dt="2023-08-13T03:12:22.391" v="19" actId="26606"/>
          <ac:spMkLst>
            <pc:docMk/>
            <pc:sldMk cId="0" sldId="265"/>
            <ac:spMk id="344" creationId="{EA4A294F-6D36-425B-8632-27FD6A284D09}"/>
          </ac:spMkLst>
        </pc:spChg>
        <pc:spChg chg="add">
          <ac:chgData name="Amanda Santos" userId="01e69cf81e64fcbe" providerId="LiveId" clId="{FFB554F8-0226-4A3C-9EE3-57FAAE15E36D}" dt="2023-08-13T03:12:22.391" v="19" actId="26606"/>
          <ac:spMkLst>
            <pc:docMk/>
            <pc:sldMk cId="0" sldId="265"/>
            <ac:spMk id="346" creationId="{9DD3589A-DB65-424B-ACF1-5C8155F1C3A8}"/>
          </ac:spMkLst>
        </pc:spChg>
        <pc:spChg chg="add">
          <ac:chgData name="Amanda Santos" userId="01e69cf81e64fcbe" providerId="LiveId" clId="{FFB554F8-0226-4A3C-9EE3-57FAAE15E36D}" dt="2023-08-13T03:12:22.391" v="19" actId="26606"/>
          <ac:spMkLst>
            <pc:docMk/>
            <pc:sldMk cId="0" sldId="265"/>
            <ac:spMk id="347" creationId="{9F784D76-D302-4160-A2D4-C2F4AB76D478}"/>
          </ac:spMkLst>
        </pc:spChg>
        <pc:grpChg chg="add del">
          <ac:chgData name="Amanda Santos" userId="01e69cf81e64fcbe" providerId="LiveId" clId="{FFB554F8-0226-4A3C-9EE3-57FAAE15E36D}" dt="2023-08-13T03:12:22.296" v="18" actId="26606"/>
          <ac:grpSpMkLst>
            <pc:docMk/>
            <pc:sldMk cId="0" sldId="265"/>
            <ac:grpSpMk id="330" creationId="{5B988D63-FA8B-436C-902E-E5005BC0492F}"/>
          </ac:grpSpMkLst>
        </pc:grpChg>
        <pc:picChg chg="add mod">
          <ac:chgData name="Amanda Santos" userId="01e69cf81e64fcbe" providerId="LiveId" clId="{FFB554F8-0226-4A3C-9EE3-57FAAE15E36D}" dt="2023-08-15T19:50:45.575" v="172"/>
          <ac:picMkLst>
            <pc:docMk/>
            <pc:sldMk cId="0" sldId="265"/>
            <ac:picMk id="7" creationId="{E8E6D097-4ABF-874D-3D75-5691142841D8}"/>
          </ac:picMkLst>
        </pc:picChg>
        <pc:picChg chg="mod">
          <ac:chgData name="Amanda Santos" userId="01e69cf81e64fcbe" providerId="LiveId" clId="{FFB554F8-0226-4A3C-9EE3-57FAAE15E36D}" dt="2023-08-13T03:12:22.391" v="19" actId="26606"/>
          <ac:picMkLst>
            <pc:docMk/>
            <pc:sldMk cId="0" sldId="265"/>
            <ac:picMk id="315" creationId="{00000000-0000-0000-0000-000000000000}"/>
          </ac:picMkLst>
        </pc:picChg>
        <pc:picChg chg="add del">
          <ac:chgData name="Amanda Santos" userId="01e69cf81e64fcbe" providerId="LiveId" clId="{FFB554F8-0226-4A3C-9EE3-57FAAE15E36D}" dt="2023-08-13T03:12:22.296" v="18" actId="26606"/>
          <ac:picMkLst>
            <pc:docMk/>
            <pc:sldMk cId="0" sldId="265"/>
            <ac:picMk id="320" creationId="{01CFC1BB-C5B3-4479-9752-C53221627F91}"/>
          </ac:picMkLst>
        </pc:picChg>
        <pc:picChg chg="add del">
          <ac:chgData name="Amanda Santos" userId="01e69cf81e64fcbe" providerId="LiveId" clId="{FFB554F8-0226-4A3C-9EE3-57FAAE15E36D}" dt="2023-08-13T03:12:22.296" v="18" actId="26606"/>
          <ac:picMkLst>
            <pc:docMk/>
            <pc:sldMk cId="0" sldId="265"/>
            <ac:picMk id="322" creationId="{C56FCE19-3103-4473-A92E-E38D00FCD006}"/>
          </ac:picMkLst>
        </pc:picChg>
        <pc:picChg chg="add del">
          <ac:chgData name="Amanda Santos" userId="01e69cf81e64fcbe" providerId="LiveId" clId="{FFB554F8-0226-4A3C-9EE3-57FAAE15E36D}" dt="2023-08-13T03:12:22.296" v="18" actId="26606"/>
          <ac:picMkLst>
            <pc:docMk/>
            <pc:sldMk cId="0" sldId="265"/>
            <ac:picMk id="324" creationId="{E909C556-FC01-4870-ABC0-8D5C17BD0F3D}"/>
          </ac:picMkLst>
        </pc:picChg>
        <pc:picChg chg="add">
          <ac:chgData name="Amanda Santos" userId="01e69cf81e64fcbe" providerId="LiveId" clId="{FFB554F8-0226-4A3C-9EE3-57FAAE15E36D}" dt="2023-08-13T03:12:22.391" v="19" actId="26606"/>
          <ac:picMkLst>
            <pc:docMk/>
            <pc:sldMk cId="0" sldId="265"/>
            <ac:picMk id="332" creationId="{9D90C31A-86E3-472B-B929-496667598EFF}"/>
          </ac:picMkLst>
        </pc:picChg>
        <pc:picChg chg="add del">
          <ac:chgData name="Amanda Santos" userId="01e69cf81e64fcbe" providerId="LiveId" clId="{FFB554F8-0226-4A3C-9EE3-57FAAE15E36D}" dt="2023-08-13T03:12:22.296" v="18" actId="26606"/>
          <ac:picMkLst>
            <pc:docMk/>
            <pc:sldMk cId="0" sldId="265"/>
            <ac:picMk id="336" creationId="{78976801-4346-4636-BA62-265C81DFE7C4}"/>
          </ac:picMkLst>
        </pc:picChg>
        <pc:picChg chg="add">
          <ac:chgData name="Amanda Santos" userId="01e69cf81e64fcbe" providerId="LiveId" clId="{FFB554F8-0226-4A3C-9EE3-57FAAE15E36D}" dt="2023-08-13T03:12:22.391" v="19" actId="26606"/>
          <ac:picMkLst>
            <pc:docMk/>
            <pc:sldMk cId="0" sldId="265"/>
            <ac:picMk id="338" creationId="{608D9710-1A5F-4D24-B654-F2081DE6014C}"/>
          </ac:picMkLst>
        </pc:picChg>
        <pc:picChg chg="add">
          <ac:chgData name="Amanda Santos" userId="01e69cf81e64fcbe" providerId="LiveId" clId="{FFB554F8-0226-4A3C-9EE3-57FAAE15E36D}" dt="2023-08-13T03:12:22.391" v="19" actId="26606"/>
          <ac:picMkLst>
            <pc:docMk/>
            <pc:sldMk cId="0" sldId="265"/>
            <ac:picMk id="339" creationId="{5321D838-2C7E-4177-9DD3-DAC78324A2B2}"/>
          </ac:picMkLst>
        </pc:picChg>
        <pc:picChg chg="add">
          <ac:chgData name="Amanda Santos" userId="01e69cf81e64fcbe" providerId="LiveId" clId="{FFB554F8-0226-4A3C-9EE3-57FAAE15E36D}" dt="2023-08-13T03:12:22.391" v="19" actId="26606"/>
          <ac:picMkLst>
            <pc:docMk/>
            <pc:sldMk cId="0" sldId="265"/>
            <ac:picMk id="341" creationId="{224C28B3-E902-49D1-98A0-582D277A0E00}"/>
          </ac:picMkLst>
        </pc:picChg>
        <pc:picChg chg="add">
          <ac:chgData name="Amanda Santos" userId="01e69cf81e64fcbe" providerId="LiveId" clId="{FFB554F8-0226-4A3C-9EE3-57FAAE15E36D}" dt="2023-08-13T03:12:22.391" v="19" actId="26606"/>
          <ac:picMkLst>
            <pc:docMk/>
            <pc:sldMk cId="0" sldId="265"/>
            <ac:picMk id="342" creationId="{F3A6C14C-E755-4A02-821B-6EA2D4C9F20D}"/>
          </ac:picMkLst>
        </pc:picChg>
        <pc:picChg chg="add">
          <ac:chgData name="Amanda Santos" userId="01e69cf81e64fcbe" providerId="LiveId" clId="{FFB554F8-0226-4A3C-9EE3-57FAAE15E36D}" dt="2023-08-13T03:12:22.391" v="19" actId="26606"/>
          <ac:picMkLst>
            <pc:docMk/>
            <pc:sldMk cId="0" sldId="265"/>
            <ac:picMk id="345" creationId="{D8DF5C3E-BDAB-40E6-A40B-8C05D8CD3F52}"/>
          </ac:picMkLst>
        </pc:picChg>
      </pc:sldChg>
      <pc:sldChg chg="del">
        <pc:chgData name="Amanda Santos" userId="01e69cf81e64fcbe" providerId="LiveId" clId="{FFB554F8-0226-4A3C-9EE3-57FAAE15E36D}" dt="2023-08-13T03:14:00.667" v="20" actId="47"/>
        <pc:sldMkLst>
          <pc:docMk/>
          <pc:sldMk cId="0" sldId="266"/>
        </pc:sldMkLst>
      </pc:sldChg>
      <pc:sldChg chg="del">
        <pc:chgData name="Amanda Santos" userId="01e69cf81e64fcbe" providerId="LiveId" clId="{FFB554F8-0226-4A3C-9EE3-57FAAE15E36D}" dt="2023-08-13T03:14:51.952" v="22" actId="47"/>
        <pc:sldMkLst>
          <pc:docMk/>
          <pc:sldMk cId="0" sldId="267"/>
        </pc:sldMkLst>
      </pc:sldChg>
      <pc:sldChg chg="del">
        <pc:chgData name="Amanda Santos" userId="01e69cf81e64fcbe" providerId="LiveId" clId="{FFB554F8-0226-4A3C-9EE3-57FAAE15E36D}" dt="2023-08-13T03:14:49.141" v="21" actId="47"/>
        <pc:sldMkLst>
          <pc:docMk/>
          <pc:sldMk cId="0" sldId="268"/>
        </pc:sldMkLst>
      </pc:sldChg>
      <pc:sldChg chg="addSp modSp mod modAnim">
        <pc:chgData name="Amanda Santos" userId="01e69cf81e64fcbe" providerId="LiveId" clId="{FFB554F8-0226-4A3C-9EE3-57FAAE15E36D}" dt="2023-08-15T19:50:45.575" v="172"/>
        <pc:sldMkLst>
          <pc:docMk/>
          <pc:sldMk cId="0" sldId="269"/>
        </pc:sldMkLst>
        <pc:spChg chg="mod">
          <ac:chgData name="Amanda Santos" userId="01e69cf81e64fcbe" providerId="LiveId" clId="{FFB554F8-0226-4A3C-9EE3-57FAAE15E36D}" dt="2023-08-13T03:15:03.611" v="23" actId="207"/>
          <ac:spMkLst>
            <pc:docMk/>
            <pc:sldMk cId="0" sldId="269"/>
            <ac:spMk id="345" creationId="{00000000-0000-0000-0000-000000000000}"/>
          </ac:spMkLst>
        </pc:spChg>
        <pc:spChg chg="mod">
          <ac:chgData name="Amanda Santos" userId="01e69cf81e64fcbe" providerId="LiveId" clId="{FFB554F8-0226-4A3C-9EE3-57FAAE15E36D}" dt="2023-08-13T03:15:30.665" v="105" actId="207"/>
          <ac:spMkLst>
            <pc:docMk/>
            <pc:sldMk cId="0" sldId="269"/>
            <ac:spMk id="346" creationId="{00000000-0000-0000-0000-000000000000}"/>
          </ac:spMkLst>
        </pc:spChg>
        <pc:spChg chg="mod">
          <ac:chgData name="Amanda Santos" userId="01e69cf81e64fcbe" providerId="LiveId" clId="{FFB554F8-0226-4A3C-9EE3-57FAAE15E36D}" dt="2023-08-13T03:15:22.068" v="104" actId="1038"/>
          <ac:spMkLst>
            <pc:docMk/>
            <pc:sldMk cId="0" sldId="269"/>
            <ac:spMk id="348" creationId="{00000000-0000-0000-0000-000000000000}"/>
          </ac:spMkLst>
        </pc:spChg>
        <pc:picChg chg="add mod">
          <ac:chgData name="Amanda Santos" userId="01e69cf81e64fcbe" providerId="LiveId" clId="{FFB554F8-0226-4A3C-9EE3-57FAAE15E36D}" dt="2023-08-15T19:50:45.575" v="172"/>
          <ac:picMkLst>
            <pc:docMk/>
            <pc:sldMk cId="0" sldId="269"/>
            <ac:picMk id="7" creationId="{45A543EA-0A9A-B620-0AA2-E3D31BABFD66}"/>
          </ac:picMkLst>
        </pc:picChg>
        <pc:picChg chg="mod">
          <ac:chgData name="Amanda Santos" userId="01e69cf81e64fcbe" providerId="LiveId" clId="{FFB554F8-0226-4A3C-9EE3-57FAAE15E36D}" dt="2023-08-13T03:15:13.639" v="56" actId="1076"/>
          <ac:picMkLst>
            <pc:docMk/>
            <pc:sldMk cId="0" sldId="269"/>
            <ac:picMk id="347" creationId="{00000000-0000-0000-0000-000000000000}"/>
          </ac:picMkLst>
        </pc:picChg>
      </pc:sldChg>
      <pc:sldChg chg="addSp modSp modAnim">
        <pc:chgData name="Amanda Santos" userId="01e69cf81e64fcbe" providerId="LiveId" clId="{FFB554F8-0226-4A3C-9EE3-57FAAE15E36D}" dt="2023-08-15T19:50:45.575" v="172"/>
        <pc:sldMkLst>
          <pc:docMk/>
          <pc:sldMk cId="0" sldId="270"/>
        </pc:sldMkLst>
        <pc:picChg chg="add mod">
          <ac:chgData name="Amanda Santos" userId="01e69cf81e64fcbe" providerId="LiveId" clId="{FFB554F8-0226-4A3C-9EE3-57FAAE15E36D}" dt="2023-08-15T19:50:45.575" v="172"/>
          <ac:picMkLst>
            <pc:docMk/>
            <pc:sldMk cId="0" sldId="270"/>
            <ac:picMk id="9" creationId="{C776CD49-1C01-677F-625A-CD1ED1520534}"/>
          </ac:picMkLst>
        </pc:picChg>
      </pc:sldChg>
      <pc:sldChg chg="addSp modSp modAnim">
        <pc:chgData name="Amanda Santos" userId="01e69cf81e64fcbe" providerId="LiveId" clId="{FFB554F8-0226-4A3C-9EE3-57FAAE15E36D}" dt="2023-08-15T19:50:45.575" v="172"/>
        <pc:sldMkLst>
          <pc:docMk/>
          <pc:sldMk cId="0" sldId="271"/>
        </pc:sldMkLst>
        <pc:picChg chg="add mod">
          <ac:chgData name="Amanda Santos" userId="01e69cf81e64fcbe" providerId="LiveId" clId="{FFB554F8-0226-4A3C-9EE3-57FAAE15E36D}" dt="2023-08-15T19:50:45.575" v="172"/>
          <ac:picMkLst>
            <pc:docMk/>
            <pc:sldMk cId="0" sldId="271"/>
            <ac:picMk id="7" creationId="{7EFFCE45-A0C5-4BCD-A608-678822FC8500}"/>
          </ac:picMkLst>
        </pc:picChg>
      </pc:sldChg>
      <pc:sldChg chg="addSp modSp mod modAnim">
        <pc:chgData name="Amanda Santos" userId="01e69cf81e64fcbe" providerId="LiveId" clId="{FFB554F8-0226-4A3C-9EE3-57FAAE15E36D}" dt="2023-08-15T19:50:45.575" v="172"/>
        <pc:sldMkLst>
          <pc:docMk/>
          <pc:sldMk cId="0" sldId="272"/>
        </pc:sldMkLst>
        <pc:spChg chg="mod">
          <ac:chgData name="Amanda Santos" userId="01e69cf81e64fcbe" providerId="LiveId" clId="{FFB554F8-0226-4A3C-9EE3-57FAAE15E36D}" dt="2023-08-13T03:15:57.377" v="106" actId="207"/>
          <ac:spMkLst>
            <pc:docMk/>
            <pc:sldMk cId="0" sldId="272"/>
            <ac:spMk id="376" creationId="{00000000-0000-0000-0000-000000000000}"/>
          </ac:spMkLst>
        </pc:spChg>
        <pc:picChg chg="add mod">
          <ac:chgData name="Amanda Santos" userId="01e69cf81e64fcbe" providerId="LiveId" clId="{FFB554F8-0226-4A3C-9EE3-57FAAE15E36D}" dt="2023-08-15T19:50:45.575" v="172"/>
          <ac:picMkLst>
            <pc:docMk/>
            <pc:sldMk cId="0" sldId="272"/>
            <ac:picMk id="6" creationId="{F919B740-09DC-3F06-C979-5B73407366B7}"/>
          </ac:picMkLst>
        </pc:picChg>
      </pc:sldChg>
    </pc:docChg>
  </pc:docChgLst>
  <pc:docChgLst>
    <pc:chgData name="Amanda Santos" userId="01e69cf81e64fcbe" providerId="LiveId" clId="{906FC3B3-FC06-4F05-9C10-963413FB2A73}"/>
    <pc:docChg chg="delSld">
      <pc:chgData name="Amanda Santos" userId="01e69cf81e64fcbe" providerId="LiveId" clId="{906FC3B3-FC06-4F05-9C10-963413FB2A73}" dt="2023-07-06T22:00:22.670" v="1" actId="47"/>
      <pc:docMkLst>
        <pc:docMk/>
      </pc:docMkLst>
      <pc:sldChg chg="del">
        <pc:chgData name="Amanda Santos" userId="01e69cf81e64fcbe" providerId="LiveId" clId="{906FC3B3-FC06-4F05-9C10-963413FB2A73}" dt="2023-07-06T22:00:22.670" v="1" actId="47"/>
        <pc:sldMkLst>
          <pc:docMk/>
          <pc:sldMk cId="0" sldId="257"/>
        </pc:sldMkLst>
      </pc:sldChg>
      <pc:sldChg chg="del">
        <pc:chgData name="Amanda Santos" userId="01e69cf81e64fcbe" providerId="LiveId" clId="{906FC3B3-FC06-4F05-9C10-963413FB2A73}" dt="2023-07-06T22:00:17.545" v="0" actId="47"/>
        <pc:sldMkLst>
          <pc:docMk/>
          <pc:sldMk cId="0" sldId="273"/>
        </pc:sldMkLst>
      </pc:sldChg>
      <pc:sldMasterChg chg="delSldLayout">
        <pc:chgData name="Amanda Santos" userId="01e69cf81e64fcbe" providerId="LiveId" clId="{906FC3B3-FC06-4F05-9C10-963413FB2A73}" dt="2023-07-06T22:00:22.670" v="1" actId="47"/>
        <pc:sldMasterMkLst>
          <pc:docMk/>
          <pc:sldMasterMk cId="0" sldId="2147483648"/>
        </pc:sldMasterMkLst>
        <pc:sldLayoutChg chg="del">
          <pc:chgData name="Amanda Santos" userId="01e69cf81e64fcbe" providerId="LiveId" clId="{906FC3B3-FC06-4F05-9C10-963413FB2A73}" dt="2023-07-06T22:00:22.670" v="1" actId="47"/>
          <pc:sldLayoutMkLst>
            <pc:docMk/>
            <pc:sldMasterMk cId="0" sldId="2147483648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9" name="Google Shape;2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6" name="Google Shape;2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4" name="Google Shape;2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3" name="Google Shape;27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2" name="Google Shape;2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6" name="Google Shape;2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1" name="Google Shape;31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3" name="Google Shape;34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1" name="Google Shape;35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4" name="Google Shape;36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3" name="Google Shape;37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2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2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96" name="Google Shape;96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4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4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35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6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6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21" name="Google Shape;121;p36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36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23" name="Google Shape;123;p36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9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39" name="Google Shape;139;p39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0" name="Google Shape;140;p3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0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40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7" name="Google Shape;147;p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4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4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41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4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2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42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4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4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4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71" name="Google Shape;171;p4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4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4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4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4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4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4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4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3" name="Google Shape;183;p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4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4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4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4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4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4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4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96" name="Google Shape;196;p4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4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98" name="Google Shape;198;p4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9" name="Google Shape;199;p4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4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4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4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4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5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5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5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214" name="Google Shape;214;p5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15" name="Google Shape;215;p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5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5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5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5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22" name="Google Shape;222;p5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5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5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5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5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4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5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4" name="Google Shape;234;p5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5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5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82138"/>
            <a:ext cx="6726063" cy="20695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4"/>
            <a:ext cx="2307831" cy="2077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1942559"/>
            <a:ext cx="6726064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1942559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1" y="2050282"/>
            <a:ext cx="6108101" cy="1029803"/>
          </a:xfrm>
        </p:spPr>
        <p:txBody>
          <a:bodyPr anchor="b">
            <a:noAutofit/>
          </a:bodyPr>
          <a:lstStyle>
            <a:lvl1pPr algn="r">
              <a:defRPr sz="40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3295530"/>
            <a:ext cx="6108101" cy="838265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1510" y="2062753"/>
            <a:ext cx="878916" cy="101733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4648917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7234312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651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8" y="3065926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0447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69" y="20447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2152421"/>
            <a:ext cx="7210395" cy="818091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2" y="3174129"/>
            <a:ext cx="7210395" cy="1278013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7092" y="215242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22961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0240" y="1752655"/>
            <a:ext cx="3523769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5592" y="1752655"/>
            <a:ext cx="3525044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91518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564922"/>
            <a:ext cx="7210397" cy="81070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63" y="1752655"/>
            <a:ext cx="3354245" cy="51985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42" y="2272507"/>
            <a:ext cx="3523766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5116" y="1752655"/>
            <a:ext cx="3355521" cy="51905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5593" y="2272507"/>
            <a:ext cx="3525044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70632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182972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1758481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564920"/>
            <a:ext cx="7210394" cy="81070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1752655"/>
            <a:ext cx="4206252" cy="269948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1" y="1752654"/>
            <a:ext cx="2842559" cy="2699488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44978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3" y="564921"/>
            <a:ext cx="7210393" cy="810704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1250" y="1752656"/>
            <a:ext cx="4069387" cy="2699484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1752655"/>
            <a:ext cx="2907192" cy="269948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004787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3533713"/>
            <a:ext cx="7210394" cy="339788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0242" y="457198"/>
            <a:ext cx="7210394" cy="2692181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39" y="3877188"/>
            <a:ext cx="7210397" cy="46722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48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892617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457198"/>
            <a:ext cx="7210394" cy="2694563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71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483418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92" y="457199"/>
            <a:ext cx="6539158" cy="2277046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51717" y="2740034"/>
            <a:ext cx="611743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  <p:sp>
        <p:nvSpPr>
          <p:cNvPr id="16" name="TextBox 15"/>
          <p:cNvSpPr txBox="1"/>
          <p:nvPr/>
        </p:nvSpPr>
        <p:spPr>
          <a:xfrm>
            <a:off x="437679" y="56108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7107" y="227514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710331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39" y="3533712"/>
            <a:ext cx="7210397" cy="44140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0" y="3975112"/>
            <a:ext cx="7210397" cy="376691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459526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01917" y="564921"/>
            <a:ext cx="7218720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95709" y="1752655"/>
            <a:ext cx="2302526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0241" y="2267005"/>
            <a:ext cx="2287277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7019" y="1752655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59103" y="2267005"/>
            <a:ext cx="2297430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18117" y="1752655"/>
            <a:ext cx="230251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418117" y="2267005"/>
            <a:ext cx="2302519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38025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0242" y="564921"/>
            <a:ext cx="7210395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0239" y="3223127"/>
            <a:ext cx="228727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0239" y="1752655"/>
            <a:ext cx="228727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0239" y="3655324"/>
            <a:ext cx="2287279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59103" y="3223127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59103" y="1752655"/>
            <a:ext cx="2297430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58088" y="3655323"/>
            <a:ext cx="2300473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23009" y="3223127"/>
            <a:ext cx="22976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423008" y="1752655"/>
            <a:ext cx="229762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422915" y="3655321"/>
            <a:ext cx="2300672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1961960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6521022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6087155" y="1402046"/>
            <a:ext cx="3830241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7401152" y="4029302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96923" y="457198"/>
            <a:ext cx="805352" cy="326532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457198"/>
            <a:ext cx="6652503" cy="399494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05344" y="4452141"/>
            <a:ext cx="2057400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4452141"/>
            <a:ext cx="4595104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3163" y="4048975"/>
            <a:ext cx="865613" cy="818092"/>
          </a:xfrm>
        </p:spPr>
        <p:txBody>
          <a:bodyPr anchor="t"/>
          <a:lstStyle>
            <a:lvl1pPr algn="ctr"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235152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3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" name="Google Shape;164;p4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4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Google Shape;166;p4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Google Shape;167;p4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241" y="564921"/>
            <a:ext cx="7210396" cy="810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1" y="1752655"/>
            <a:ext cx="7210396" cy="2699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3236" y="4452141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241" y="4452141"/>
            <a:ext cx="515299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7092" y="564921"/>
            <a:ext cx="865613" cy="818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09721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2.m4a"/><Relationship Id="rId7" Type="http://schemas.openxmlformats.org/officeDocument/2006/relationships/image" Target="../media/image2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4.png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6.jp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audio" Target="../media/media4.m4a"/><Relationship Id="rId7" Type="http://schemas.openxmlformats.org/officeDocument/2006/relationships/image" Target="../media/image8.png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7.jp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audio" Target="../media/media5.m4a"/><Relationship Id="rId7" Type="http://schemas.openxmlformats.org/officeDocument/2006/relationships/image" Target="../media/image11.png"/><Relationship Id="rId2" Type="http://schemas.microsoft.com/office/2007/relationships/media" Target="../media/media5.m4a"/><Relationship Id="rId1" Type="http://schemas.openxmlformats.org/officeDocument/2006/relationships/tags" Target="../tags/tag5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4.png"/><Relationship Id="rId2" Type="http://schemas.microsoft.com/office/2007/relationships/media" Target="../media/media7.m4a"/><Relationship Id="rId1" Type="http://schemas.openxmlformats.org/officeDocument/2006/relationships/tags" Target="../tags/tag7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8.m4a"/><Relationship Id="rId7" Type="http://schemas.openxmlformats.org/officeDocument/2006/relationships/image" Target="../media/image4.png"/><Relationship Id="rId2" Type="http://schemas.openxmlformats.org/officeDocument/2006/relationships/audio" Target="NULL" TargetMode="External"/><Relationship Id="rId1" Type="http://schemas.openxmlformats.org/officeDocument/2006/relationships/tags" Target="../tags/tag8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9.m4a"/><Relationship Id="rId7" Type="http://schemas.openxmlformats.org/officeDocument/2006/relationships/image" Target="../media/image2.png"/><Relationship Id="rId2" Type="http://schemas.microsoft.com/office/2007/relationships/media" Target="../media/media9.m4a"/><Relationship Id="rId1" Type="http://schemas.openxmlformats.org/officeDocument/2006/relationships/tags" Target="../tags/tag9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9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7" Type="http://schemas.openxmlformats.org/officeDocument/2006/relationships/image" Target="../media/image4.png"/><Relationship Id="rId2" Type="http://schemas.microsoft.com/office/2007/relationships/media" Target="../media/media10.m4a"/><Relationship Id="rId1" Type="http://schemas.openxmlformats.org/officeDocument/2006/relationships/tags" Target="../tags/tag10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media11.m4a"/><Relationship Id="rId7" Type="http://schemas.openxmlformats.org/officeDocument/2006/relationships/image" Target="../media/image17.png"/><Relationship Id="rId2" Type="http://schemas.microsoft.com/office/2007/relationships/media" Target="../media/media11.m4a"/><Relationship Id="rId1" Type="http://schemas.openxmlformats.org/officeDocument/2006/relationships/tags" Target="../tags/tag11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4.png"/><Relationship Id="rId2" Type="http://schemas.microsoft.com/office/2007/relationships/media" Target="../media/media12.m4a"/><Relationship Id="rId1" Type="http://schemas.openxmlformats.org/officeDocument/2006/relationships/tags" Target="../tags/tag12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7" Type="http://schemas.openxmlformats.org/officeDocument/2006/relationships/image" Target="../media/image4.png"/><Relationship Id="rId2" Type="http://schemas.microsoft.com/office/2007/relationships/media" Target="../media/media13.m4a"/><Relationship Id="rId1" Type="http://schemas.openxmlformats.org/officeDocument/2006/relationships/tags" Target="../tags/tag13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245">
            <a:extLst>
              <a:ext uri="{FF2B5EF4-FFF2-40B4-BE49-F238E27FC236}">
                <a16:creationId xmlns:a16="http://schemas.microsoft.com/office/drawing/2014/main" id="{AC3E6C53-102E-4ACA-BCBB-3CC973B99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17B2B42C-0777-4D6E-9432-535281803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2138"/>
            <a:ext cx="6726063" cy="206956"/>
          </a:xfrm>
          <a:prstGeom prst="rect">
            <a:avLst/>
          </a:prstGeom>
        </p:spPr>
      </p:pic>
      <p:pic>
        <p:nvPicPr>
          <p:cNvPr id="250" name="Picture 249">
            <a:extLst>
              <a:ext uri="{FF2B5EF4-FFF2-40B4-BE49-F238E27FC236}">
                <a16:creationId xmlns:a16="http://schemas.microsoft.com/office/drawing/2014/main" id="{EFEAAB60-93E2-4DC6-99AC-939637BCE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3"/>
            <a:ext cx="2307831" cy="207705"/>
          </a:xfrm>
          <a:prstGeom prst="rect">
            <a:avLst/>
          </a:prstGeom>
        </p:spPr>
      </p:pic>
      <p:sp>
        <p:nvSpPr>
          <p:cNvPr id="252" name="Rectangle 251">
            <a:extLst>
              <a:ext uri="{FF2B5EF4-FFF2-40B4-BE49-F238E27FC236}">
                <a16:creationId xmlns:a16="http://schemas.microsoft.com/office/drawing/2014/main" id="{7EF5ECB8-D49C-48FB-A93E-88EB2FFDF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1942558"/>
            <a:ext cx="6726063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411B77A2-BD5C-432D-B52E-C12612C74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3786" y="1942558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256" name="Rectangle 255">
            <a:extLst>
              <a:ext uri="{FF2B5EF4-FFF2-40B4-BE49-F238E27FC236}">
                <a16:creationId xmlns:a16="http://schemas.microsoft.com/office/drawing/2014/main" id="{B2E911EF-80F5-4781-A4DF-44EFAF242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8" name="Picture 257">
            <a:extLst>
              <a:ext uri="{FF2B5EF4-FFF2-40B4-BE49-F238E27FC236}">
                <a16:creationId xmlns:a16="http://schemas.microsoft.com/office/drawing/2014/main" id="{B0A2A734-17E4-44D5-9630-D54D6AF74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60" name="Rectangle 259">
            <a:extLst>
              <a:ext uri="{FF2B5EF4-FFF2-40B4-BE49-F238E27FC236}">
                <a16:creationId xmlns:a16="http://schemas.microsoft.com/office/drawing/2014/main" id="{EFFB5C33-24B2-4764-BDBD-4C10A21DB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91606" y="0"/>
            <a:ext cx="2552394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62" name="Picture 261">
            <a:extLst>
              <a:ext uri="{FF2B5EF4-FFF2-40B4-BE49-F238E27FC236}">
                <a16:creationId xmlns:a16="http://schemas.microsoft.com/office/drawing/2014/main" id="{FEB601E2-EFED-4313-BEE4-9E27B94FC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2139"/>
            <a:ext cx="6832905" cy="184917"/>
          </a:xfrm>
          <a:prstGeom prst="rect">
            <a:avLst/>
          </a:prstGeom>
        </p:spPr>
      </p:pic>
      <p:sp>
        <p:nvSpPr>
          <p:cNvPr id="264" name="Rectangle 263">
            <a:extLst>
              <a:ext uri="{FF2B5EF4-FFF2-40B4-BE49-F238E27FC236}">
                <a16:creationId xmlns:a16="http://schemas.microsoft.com/office/drawing/2014/main" id="{1425DB5A-CEE1-4EE1-8C4A-689E49D35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42558"/>
            <a:ext cx="6832905" cy="1245249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41" name="Google Shape;241;p1"/>
          <p:cNvSpPr txBox="1"/>
          <p:nvPr/>
        </p:nvSpPr>
        <p:spPr>
          <a:xfrm>
            <a:off x="630382" y="2056848"/>
            <a:ext cx="5743344" cy="1029803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4500"/>
            </a:pPr>
            <a:r>
              <a:rPr lang="en-US" b="1" i="0" u="none" strike="noStrike" kern="1200" cap="none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FILOSOFIA</a:t>
            </a:r>
          </a:p>
          <a:p>
            <a:pPr marL="0"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b="1" i="0" u="none" strike="noStrike" kern="1200" cap="none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TEORIA DO CONHECIMENTO: PLATÃO III </a:t>
            </a:r>
          </a:p>
          <a:p>
            <a:pPr marL="0"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b="1" i="0" u="none" strike="noStrike" kern="1200" cap="none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AULA 05</a:t>
            </a:r>
            <a:endParaRPr lang="en-US" b="0" i="0" u="none" strike="noStrike" kern="1200" cap="none" dirty="0">
              <a:solidFill>
                <a:srgbClr val="FFFFFF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2CC78A31-1A36-8BDD-4D91-54F84199C65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43"/>
    </mc:Choice>
    <mc:Fallback>
      <p:transition spd="slow" advTm="86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4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Picture 258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65" name="Rectangle 264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70" name="Rectangle 269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1" name="Picture 270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55" name="Picture 254" descr="Lâmpadas brancas, uma amarela em destaque">
            <a:extLst>
              <a:ext uri="{FF2B5EF4-FFF2-40B4-BE49-F238E27FC236}">
                <a16:creationId xmlns:a16="http://schemas.microsoft.com/office/drawing/2014/main" id="{8E20A23C-2CD0-0EFD-D025-78C1FF43C3B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9473" r="35343" b="-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73" name="Rectangle 272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52" name="Google Shape;252;p3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36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OBJETIVOS DA AULA: </a:t>
            </a:r>
            <a:endParaRPr lang="en-US" sz="3600" b="0" i="0" u="none" strike="noStrike" kern="1200" cap="none" dirty="0">
              <a:solidFill>
                <a:schemeClr val="tx1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275" name="Picture 274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53" name="Google Shape;253;p3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127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1500" b="1" i="0" u="sng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Teoria do </a:t>
            </a:r>
            <a:r>
              <a:rPr lang="en-US" sz="1500" b="1" i="0" u="sng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500" b="1" i="0" u="sng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: Platão III</a:t>
            </a: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  <a:p>
            <a:pPr marL="127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endParaRPr lang="en-US" sz="1500" b="1" i="0" u="sng" strike="noStrike" kern="1200" cap="none" dirty="0">
              <a:solidFill>
                <a:schemeClr val="tx1"/>
              </a:solidFill>
              <a:highlight>
                <a:schemeClr val="lt1"/>
              </a:highlight>
              <a:latin typeface="+mn-lt"/>
              <a:ea typeface="+mn-ea"/>
              <a:cs typeface="+mn-cs"/>
              <a:sym typeface="Calibri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Compreender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Teoria das Almas de Platão</a:t>
            </a: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  <a:p>
            <a:pPr marL="127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highlight>
                <a:schemeClr val="lt1"/>
              </a:highlight>
              <a:latin typeface="+mn-lt"/>
              <a:ea typeface="+mn-ea"/>
              <a:cs typeface="+mn-cs"/>
              <a:sym typeface="Calibri"/>
            </a:endParaRPr>
          </a:p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highlight>
                <a:schemeClr val="lt1"/>
              </a:highlight>
              <a:latin typeface="+mn-lt"/>
              <a:ea typeface="+mn-ea"/>
              <a:cs typeface="+mn-cs"/>
              <a:sym typeface="Calibri"/>
            </a:endParaRPr>
          </a:p>
          <a:p>
            <a:pPr marL="2857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51" name="Google Shape;251;p3"/>
          <p:cNvSpPr txBox="1"/>
          <p:nvPr/>
        </p:nvSpPr>
        <p:spPr>
          <a:xfrm>
            <a:off x="3188473" y="146828"/>
            <a:ext cx="3546300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pt-B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Áudio 7">
            <a:hlinkClick r:id="" action="ppaction://media"/>
            <a:extLst>
              <a:ext uri="{FF2B5EF4-FFF2-40B4-BE49-F238E27FC236}">
                <a16:creationId xmlns:a16="http://schemas.microsoft.com/office/drawing/2014/main" id="{46453EC6-3E0E-853D-3D51-9AC8108E36E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53"/>
    </mc:Choice>
    <mc:Fallback>
      <p:transition spd="slow" advTm="75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52" grpId="0"/>
      <p:bldP spid="2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4" descr="Resultado de imagem para matrix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47861" y="891700"/>
            <a:ext cx="2882900" cy="1621631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4"/>
          <p:cNvSpPr txBox="1"/>
          <p:nvPr/>
        </p:nvSpPr>
        <p:spPr>
          <a:xfrm>
            <a:off x="7137327" y="2583832"/>
            <a:ext cx="1209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https://feededigno.com.br/filmes/10-filmes-a-alegoria-da-caverna-de-platao/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4"/>
          <p:cNvSpPr txBox="1"/>
          <p:nvPr/>
        </p:nvSpPr>
        <p:spPr>
          <a:xfrm>
            <a:off x="738587" y="2630169"/>
            <a:ext cx="62715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Matrix retrata um futuro </a:t>
            </a:r>
            <a:r>
              <a:rPr lang="pt-BR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distópico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 qual a realidade, como percebida pela maioria dos humanos, é, na verdade, uma realidade simulada chamada "Matrix”, criada por máquinas para subjugar os seres humanos. 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4"/>
          <p:cNvSpPr txBox="1"/>
          <p:nvPr/>
        </p:nvSpPr>
        <p:spPr>
          <a:xfrm rot="-234303">
            <a:off x="738587" y="1159248"/>
            <a:ext cx="4428289" cy="1077218"/>
          </a:xfrm>
          <a:prstGeom prst="rect">
            <a:avLst/>
          </a:prstGeom>
          <a:noFill/>
          <a:ln w="38100" cap="flat" cmpd="sng">
            <a:solidFill>
              <a:srgbClr val="C808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Você conhece a trilogia de filmes MATRIX?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DD794DFC-ABDB-BD2E-9FB2-F66D40C702B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151"/>
    </mc:Choice>
    <mc:Fallback>
      <p:transition spd="slow" advTm="261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60" grpId="0"/>
      <p:bldP spid="26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5" descr="Matrix - Filme 1999 - AdoroCinem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0405" y="833120"/>
            <a:ext cx="2579190" cy="3612874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5"/>
          <p:cNvSpPr txBox="1"/>
          <p:nvPr/>
        </p:nvSpPr>
        <p:spPr>
          <a:xfrm>
            <a:off x="660405" y="4458849"/>
            <a:ext cx="2683565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https://images.app.goo.gl/TLe5fVqFdQPvSCf99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5"/>
          <p:cNvSpPr txBox="1"/>
          <p:nvPr/>
        </p:nvSpPr>
        <p:spPr>
          <a:xfrm>
            <a:off x="3303352" y="829731"/>
            <a:ext cx="4811101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Você sabia que existe uma relação entre esta trilogia e uma história escrita pelo filósofo Platão há mais de 2500 anos?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75265" y="2788258"/>
            <a:ext cx="1980235" cy="1980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5" descr="Vida de Uma Adolescente: Convidada Especial.. | Ponto de interrogação,  Bonecos de biscuit, Sensorial infantil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32074" y="2480736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CC4A2BDA-CD7A-EA36-4BFE-303C19C800B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119"/>
    </mc:Choice>
    <mc:Fallback>
      <p:transition spd="slow" advTm="171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0405" y="1745806"/>
            <a:ext cx="6167672" cy="2987894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6"/>
          <p:cNvSpPr txBox="1"/>
          <p:nvPr/>
        </p:nvSpPr>
        <p:spPr>
          <a:xfrm>
            <a:off x="471883" y="311436"/>
            <a:ext cx="564542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Alegoria da Caverna 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49405" y="389844"/>
            <a:ext cx="978672" cy="978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6" descr="A república de Platão: 19 | Amazon.com.br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259964">
            <a:off x="7032305" y="1400116"/>
            <a:ext cx="1087896" cy="1801116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6"/>
          <p:cNvSpPr txBox="1"/>
          <p:nvPr/>
        </p:nvSpPr>
        <p:spPr>
          <a:xfrm>
            <a:off x="6971200" y="858675"/>
            <a:ext cx="1353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Livro VII 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7EDD134E-4768-F645-DE20-51528264368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21"/>
    </mc:Choice>
    <mc:Fallback>
      <p:transition spd="slow" advTm="99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7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7"/>
          <p:cNvSpPr txBox="1"/>
          <p:nvPr/>
        </p:nvSpPr>
        <p:spPr>
          <a:xfrm>
            <a:off x="2166094" y="224231"/>
            <a:ext cx="4930992" cy="707886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Teoria das Ideias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5" name="Google Shape;285;p7"/>
          <p:cNvGraphicFramePr/>
          <p:nvPr/>
        </p:nvGraphicFramePr>
        <p:xfrm>
          <a:off x="935405" y="1281083"/>
          <a:ext cx="6096000" cy="2743220"/>
        </p:xfrm>
        <a:graphic>
          <a:graphicData uri="http://schemas.openxmlformats.org/drawingml/2006/table">
            <a:tbl>
              <a:tblPr firstRow="1" bandRow="1">
                <a:noFill/>
                <a:tableStyleId>{38F4B95E-7C48-4DF2-878A-FD1CED874023}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u="none" strike="noStrike" cap="none" dirty="0"/>
                        <a:t>MUNDO SENSÍVEL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u="none" strike="noStrike" cap="none"/>
                        <a:t>MUNDO INTELIGÍVEL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u="none" strike="noStrike" cap="none"/>
                        <a:t>SENSAÇÃO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u="none" strike="noStrike" cap="none"/>
                        <a:t>Ilusório, enganoso, passageiro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1" u="none" strike="noStrike" cap="none"/>
                        <a:t>DOXA</a:t>
                      </a:r>
                      <a:r>
                        <a:rPr lang="pt-BR" sz="2400" u="none" strike="noStrike" cap="none"/>
                        <a:t> (opinião)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u="none" strike="noStrike" cap="none" dirty="0"/>
                        <a:t>RAZÃO</a:t>
                      </a:r>
                      <a:endParaRPr sz="14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u="none" strike="noStrike" cap="none" dirty="0"/>
                        <a:t>Verdadeiro, eterno, imutável</a:t>
                      </a:r>
                      <a:endParaRPr sz="14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1" u="none" strike="noStrike" cap="none" dirty="0"/>
                        <a:t>EPISTEME</a:t>
                      </a:r>
                      <a:r>
                        <a:rPr lang="pt-BR" sz="2400" u="none" strike="noStrike" cap="none" dirty="0"/>
                        <a:t> (ciência) 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610A2F3B-134F-AE18-C05B-8FDFB6DA84A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524"/>
    </mc:Choice>
    <mc:Fallback>
      <p:transition spd="slow" advTm="225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8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"/>
          <p:cNvSpPr txBox="1"/>
          <p:nvPr/>
        </p:nvSpPr>
        <p:spPr>
          <a:xfrm>
            <a:off x="1950386" y="322228"/>
            <a:ext cx="5243225" cy="523220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Dualismo Platônico: corpo e alma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8"/>
          <p:cNvSpPr txBox="1"/>
          <p:nvPr/>
        </p:nvSpPr>
        <p:spPr>
          <a:xfrm>
            <a:off x="759277" y="973078"/>
            <a:ext cx="2375452" cy="461665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Teoria das Almas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8"/>
          <p:cNvSpPr txBox="1"/>
          <p:nvPr/>
        </p:nvSpPr>
        <p:spPr>
          <a:xfrm>
            <a:off x="749710" y="1577035"/>
            <a:ext cx="6098204" cy="3046988"/>
          </a:xfrm>
          <a:prstGeom prst="rect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Antes de encarnar, o ser humano era imortal e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essencialmente alma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A alma teria residido no chamado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mundo das ideias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onde todos os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conhecimentos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eram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apreendidos pelo intelecto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direta e imediatamente. Quando 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alma se une ao corpo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ela se degrada, pois há então 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interferência dos sentidos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3" name="Google Shape;293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723744">
            <a:off x="6779815" y="923435"/>
            <a:ext cx="1134479" cy="1134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69792506-5DCE-87E4-EBD5-E3C5FD0586B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935"/>
    </mc:Choice>
    <mc:Fallback>
      <p:transition spd="slow" advTm="34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90" grpId="0" animBg="1"/>
      <p:bldP spid="291" grpId="0" animBg="1"/>
      <p:bldP spid="29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9"/>
          <p:cNvSpPr txBox="1"/>
          <p:nvPr/>
        </p:nvSpPr>
        <p:spPr>
          <a:xfrm>
            <a:off x="1950386" y="322228"/>
            <a:ext cx="5243225" cy="523220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Tripartição da Alma - Platão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9" name="Google Shape;299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750096" y="1303781"/>
            <a:ext cx="1200290" cy="3274943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9"/>
          <p:cNvSpPr/>
          <p:nvPr/>
        </p:nvSpPr>
        <p:spPr>
          <a:xfrm>
            <a:off x="1117789" y="1178818"/>
            <a:ext cx="295164" cy="249926"/>
          </a:xfrm>
          <a:prstGeom prst="ellipse">
            <a:avLst/>
          </a:prstGeom>
          <a:solidFill>
            <a:srgbClr val="FFFF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9"/>
          <p:cNvSpPr/>
          <p:nvPr/>
        </p:nvSpPr>
        <p:spPr>
          <a:xfrm>
            <a:off x="1390502" y="1950189"/>
            <a:ext cx="295164" cy="249926"/>
          </a:xfrm>
          <a:prstGeom prst="ellipse">
            <a:avLst/>
          </a:prstGeom>
          <a:solidFill>
            <a:srgbClr val="FF00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9"/>
          <p:cNvSpPr/>
          <p:nvPr/>
        </p:nvSpPr>
        <p:spPr>
          <a:xfrm>
            <a:off x="1433806" y="2534893"/>
            <a:ext cx="330421" cy="284136"/>
          </a:xfrm>
          <a:prstGeom prst="ellipse">
            <a:avLst/>
          </a:prstGeom>
          <a:solidFill>
            <a:srgbClr val="169CC4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3" name="Google Shape;303;p9"/>
          <p:cNvGraphicFramePr/>
          <p:nvPr/>
        </p:nvGraphicFramePr>
        <p:xfrm>
          <a:off x="2384981" y="1176525"/>
          <a:ext cx="3470575" cy="3428900"/>
        </p:xfrm>
        <a:graphic>
          <a:graphicData uri="http://schemas.openxmlformats.org/drawingml/2006/table">
            <a:tbl>
              <a:tblPr>
                <a:noFill/>
                <a:tableStyleId>{10B71364-EDC4-4FED-8FAA-26D8C64788EA}</a:tableStyleId>
              </a:tblPr>
              <a:tblGrid>
                <a:gridCol w="347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ALMAS</a:t>
                      </a:r>
                      <a:endParaRPr sz="1400" u="none" strike="noStrike" cap="none"/>
                    </a:p>
                  </a:txBody>
                  <a:tcPr marL="95250" marR="95250" marT="47625" marB="476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9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pt-BR" sz="2200" b="1" i="0" u="sng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APETITIVA OU CONCUPISCENTE</a:t>
                      </a:r>
                      <a:r>
                        <a:rPr lang="pt-BR" sz="22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desejos/</a:t>
                      </a:r>
                      <a:endParaRPr sz="14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pt-BR" sz="22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sobrevivência/ instintos/</a:t>
                      </a:r>
                      <a:endParaRPr sz="2200" b="1" u="none" strike="noStrike" cap="none" dirty="0"/>
                    </a:p>
                  </a:txBody>
                  <a:tcPr marL="95250" marR="95250" marT="47625" marB="476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69C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pt-BR" sz="2200" b="1" i="0" u="sng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IRASCÍVEL</a:t>
                      </a:r>
                      <a:r>
                        <a:rPr lang="pt-BR" sz="22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coragem/ ira/ impulsos</a:t>
                      </a:r>
                      <a:endParaRPr sz="2200" b="1" u="none" strike="noStrike" cap="none"/>
                    </a:p>
                  </a:txBody>
                  <a:tcPr marL="95250" marR="95250" marT="47625" marB="476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9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pt-BR" sz="2200" b="1" i="0" u="sng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RACIONAL</a:t>
                      </a:r>
                      <a:r>
                        <a:rPr lang="pt-BR" sz="22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inteligência</a:t>
                      </a:r>
                      <a:endParaRPr sz="14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pt-BR" sz="22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conhecimento.</a:t>
                      </a:r>
                      <a:endParaRPr sz="2200" b="1" u="none" strike="noStrike" cap="none" dirty="0"/>
                    </a:p>
                  </a:txBody>
                  <a:tcPr marL="95250" marR="95250" marT="47625" marB="476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4" name="Google Shape;304;p9"/>
          <p:cNvSpPr/>
          <p:nvPr/>
        </p:nvSpPr>
        <p:spPr>
          <a:xfrm>
            <a:off x="5864087" y="1878496"/>
            <a:ext cx="238539" cy="1510747"/>
          </a:xfrm>
          <a:prstGeom prst="rightBrace">
            <a:avLst>
              <a:gd name="adj1" fmla="val 8333"/>
              <a:gd name="adj2" fmla="val 50000"/>
            </a:avLst>
          </a:prstGeom>
          <a:noFill/>
          <a:ln w="38100" cap="flat" cmpd="sng">
            <a:solidFill>
              <a:srgbClr val="C8088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5" name="Google Shape;305;p9"/>
          <p:cNvCxnSpPr/>
          <p:nvPr/>
        </p:nvCxnSpPr>
        <p:spPr>
          <a:xfrm rot="10800000" flipH="1">
            <a:off x="6265333" y="1428744"/>
            <a:ext cx="214980" cy="1143006"/>
          </a:xfrm>
          <a:prstGeom prst="straightConnector1">
            <a:avLst/>
          </a:prstGeom>
          <a:noFill/>
          <a:ln w="38100" cap="flat" cmpd="sng">
            <a:solidFill>
              <a:srgbClr val="C80883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06" name="Google Shape;306;p9"/>
          <p:cNvSpPr txBox="1"/>
          <p:nvPr/>
        </p:nvSpPr>
        <p:spPr>
          <a:xfrm>
            <a:off x="5983356" y="1004706"/>
            <a:ext cx="205909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Alma inferior 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7" name="Google Shape;307;p9"/>
          <p:cNvCxnSpPr/>
          <p:nvPr/>
        </p:nvCxnSpPr>
        <p:spPr>
          <a:xfrm rot="10800000" flipH="1">
            <a:off x="5889338" y="2819029"/>
            <a:ext cx="794323" cy="1336007"/>
          </a:xfrm>
          <a:prstGeom prst="straightConnector1">
            <a:avLst/>
          </a:prstGeom>
          <a:noFill/>
          <a:ln w="38100" cap="flat" cmpd="sng">
            <a:solidFill>
              <a:srgbClr val="C80883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08" name="Google Shape;308;p9"/>
          <p:cNvSpPr txBox="1"/>
          <p:nvPr/>
        </p:nvSpPr>
        <p:spPr>
          <a:xfrm>
            <a:off x="6372823" y="2294895"/>
            <a:ext cx="185791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Alma superior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EA09DD8B-78BD-67D3-391E-9370EBFE43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3008"/>
                </p14:media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209"/>
    </mc:Choice>
    <mc:Fallback>
      <p:transition spd="slow" advTm="412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98" grpId="0" animBg="1"/>
      <p:bldP spid="306" grpId="0"/>
      <p:bldP spid="30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Picture 319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41" name="Picture 321">
            <a:extLst>
              <a:ext uri="{FF2B5EF4-FFF2-40B4-BE49-F238E27FC236}">
                <a16:creationId xmlns:a16="http://schemas.microsoft.com/office/drawing/2014/main" id="{224C28B3-E902-49D1-98A0-582D277A0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342" name="Picture 323">
            <a:extLst>
              <a:ext uri="{FF2B5EF4-FFF2-40B4-BE49-F238E27FC236}">
                <a16:creationId xmlns:a16="http://schemas.microsoft.com/office/drawing/2014/main" id="{F3A6C14C-E755-4A02-821B-6EA2D4C9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343" name="Rectangle 325">
            <a:extLst>
              <a:ext uri="{FF2B5EF4-FFF2-40B4-BE49-F238E27FC236}">
                <a16:creationId xmlns:a16="http://schemas.microsoft.com/office/drawing/2014/main" id="{6478287C-E119-4E9C-95B0-518478BD9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44" name="Rectangle 327">
            <a:extLst>
              <a:ext uri="{FF2B5EF4-FFF2-40B4-BE49-F238E27FC236}">
                <a16:creationId xmlns:a16="http://schemas.microsoft.com/office/drawing/2014/main" id="{EA4A294F-6D36-425B-8632-27FD6A284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345" name="Picture 329">
            <a:extLst>
              <a:ext uri="{FF2B5EF4-FFF2-40B4-BE49-F238E27FC236}">
                <a16:creationId xmlns:a16="http://schemas.microsoft.com/office/drawing/2014/main" id="{D8DF5C3E-BDAB-40E6-A40B-8C05D8CD3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F78925"/>
              </a:gs>
              <a:gs pos="50000">
                <a:srgbClr val="D54209"/>
              </a:gs>
              <a:gs pos="100000">
                <a:srgbClr val="8D0000"/>
              </a:gs>
            </a:gsLst>
            <a:lin ang="2520000" scaled="0"/>
          </a:gradFill>
        </p:spPr>
      </p:pic>
      <p:pic>
        <p:nvPicPr>
          <p:cNvPr id="332" name="Picture 331">
            <a:extLst>
              <a:ext uri="{FF2B5EF4-FFF2-40B4-BE49-F238E27FC236}">
                <a16:creationId xmlns:a16="http://schemas.microsoft.com/office/drawing/2014/main" id="{9D90C31A-86E3-472B-B929-496667598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46" name="Rectangle 333">
            <a:extLst>
              <a:ext uri="{FF2B5EF4-FFF2-40B4-BE49-F238E27FC236}">
                <a16:creationId xmlns:a16="http://schemas.microsoft.com/office/drawing/2014/main" id="{9DD3589A-DB65-424B-ACF1-5C8155F1C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7" name="Rectangle 335">
            <a:extLst>
              <a:ext uri="{FF2B5EF4-FFF2-40B4-BE49-F238E27FC236}">
                <a16:creationId xmlns:a16="http://schemas.microsoft.com/office/drawing/2014/main" id="{9F784D76-D302-4160-A2D4-C2F4AB76D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4809647" cy="1026148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14" name="Google Shape;314;p10"/>
          <p:cNvSpPr txBox="1"/>
          <p:nvPr/>
        </p:nvSpPr>
        <p:spPr>
          <a:xfrm>
            <a:off x="510240" y="564921"/>
            <a:ext cx="4188508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800"/>
            </a:pPr>
            <a:r>
              <a:rPr lang="en-US" sz="2300" b="1" i="0" u="none" strike="noStrike" kern="1200" cap="none" dirty="0" err="1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Tripartição</a:t>
            </a:r>
            <a:r>
              <a:rPr lang="en-US" sz="2300" b="1" i="0" u="none" strike="noStrike" kern="1200" cap="none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 da Alma - Platão</a:t>
            </a:r>
            <a:endParaRPr lang="en-US" sz="2300" b="0" i="0" u="none" strike="noStrike" kern="1200" cap="none" dirty="0">
              <a:solidFill>
                <a:srgbClr val="FFFFFF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338" name="Picture 337">
            <a:extLst>
              <a:ext uri="{FF2B5EF4-FFF2-40B4-BE49-F238E27FC236}">
                <a16:creationId xmlns:a16="http://schemas.microsoft.com/office/drawing/2014/main" id="{608D9710-1A5F-4D24-B654-F2081DE60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4807458" cy="193797"/>
          </a:xfrm>
          <a:prstGeom prst="rect">
            <a:avLst/>
          </a:prstGeom>
        </p:spPr>
      </p:pic>
      <p:sp>
        <p:nvSpPr>
          <p:cNvPr id="313" name="Google Shape;313;p10"/>
          <p:cNvSpPr txBox="1"/>
          <p:nvPr/>
        </p:nvSpPr>
        <p:spPr>
          <a:xfrm>
            <a:off x="510240" y="1752654"/>
            <a:ext cx="3828633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3619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500" b="1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Alma </a:t>
            </a:r>
            <a:r>
              <a:rPr lang="en-US" sz="1500" b="1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Apetitiva</a:t>
            </a:r>
            <a:r>
              <a:rPr lang="en-US" sz="1500" b="1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ou</a:t>
            </a:r>
            <a:r>
              <a:rPr lang="en-US" sz="1500" b="1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Concupiscente</a:t>
            </a:r>
            <a:r>
              <a:rPr lang="en-US" sz="1500" b="1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: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localizada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no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ventre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, a alma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concupiscente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está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relacionada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com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os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desejos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carnais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</a:p>
          <a:p>
            <a:pPr marL="3619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500" b="1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Alma </a:t>
            </a:r>
            <a:r>
              <a:rPr lang="en-US" sz="1500" b="1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Irascível</a:t>
            </a:r>
            <a:r>
              <a:rPr lang="en-US" sz="1500" b="1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: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localizada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no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peito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, a alma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irascível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está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relacionada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às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paixões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</a:p>
          <a:p>
            <a:pPr marL="3619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500" b="1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Alma </a:t>
            </a:r>
            <a:r>
              <a:rPr lang="en-US" sz="1500" b="1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Racional</a:t>
            </a:r>
            <a:r>
              <a:rPr lang="en-US" sz="1500" b="1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: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localizada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na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cabeça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, a alma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racional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está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relacionada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ao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500" b="0" i="0" u="none" strike="noStrike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  <a:endParaRPr lang="en-US" sz="1500" b="0" i="0" u="none" strike="noStrike" kern="1200" cap="none" dirty="0">
              <a:solidFill>
                <a:srgbClr val="FFFFFF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 useBgFill="1">
        <p:nvSpPr>
          <p:cNvPr id="340" name="Rectangle 339">
            <a:extLst>
              <a:ext uri="{FF2B5EF4-FFF2-40B4-BE49-F238E27FC236}">
                <a16:creationId xmlns:a16="http://schemas.microsoft.com/office/drawing/2014/main" id="{2B57E7D2-A94B-4A8D-B58F-D3E30C235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9872" y="482096"/>
            <a:ext cx="3609304" cy="4181344"/>
          </a:xfrm>
          <a:prstGeom prst="rect">
            <a:avLst/>
          </a:prstGeom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5" name="Google Shape;315;p10" descr="Platão | Britannica Escola"/>
          <p:cNvPicPr preferRelativeResize="0"/>
          <p:nvPr/>
        </p:nvPicPr>
        <p:blipFill rotWithShape="1">
          <a:blip r:embed="rId9"/>
          <a:stretch/>
        </p:blipFill>
        <p:spPr>
          <a:xfrm>
            <a:off x="5534575" y="716693"/>
            <a:ext cx="2630562" cy="370501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E8E6D097-4ABF-874D-3D75-5691142841D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1626"/>
    </mc:Choice>
    <mc:Fallback>
      <p:transition spd="slow" advTm="316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14" grpId="0"/>
      <p:bldP spid="3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4"/>
          <p:cNvSpPr txBox="1"/>
          <p:nvPr/>
        </p:nvSpPr>
        <p:spPr>
          <a:xfrm>
            <a:off x="813690" y="1169023"/>
            <a:ext cx="5088900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Platão, com 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elevação da alma ao mundo das ideias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através da contemplação das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ideias perfeitas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do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abandono da </a:t>
            </a:r>
            <a:r>
              <a:rPr lang="pt-BR" sz="24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doxa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ou seja, da mera opinião baseada nos sentidos, seria possível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harmonizar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cada uma das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partes que dividem a alma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alcançando assim 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verdade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o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bem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felicidade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4"/>
          <p:cNvSpPr txBox="1"/>
          <p:nvPr/>
        </p:nvSpPr>
        <p:spPr>
          <a:xfrm>
            <a:off x="1950386" y="322228"/>
            <a:ext cx="5243225" cy="523220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Dualismo Platônico: corpo e alma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p14" descr="Com finalizar o seu texto para que seu leitor se interesse pelo seu blo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57108" y="1810173"/>
            <a:ext cx="2318619" cy="1523154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14"/>
          <p:cNvSpPr txBox="1"/>
          <p:nvPr/>
        </p:nvSpPr>
        <p:spPr>
          <a:xfrm>
            <a:off x="6155506" y="3520227"/>
            <a:ext cx="221186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https://images.app.goo.gl/PHFJyKRo2GPbbvhA9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45A543EA-0A9A-B620-0AA2-E3D31BABFD6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999"/>
    </mc:Choice>
    <mc:Fallback>
      <p:transition spd="slow" advTm="319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45" grpId="0"/>
      <p:bldP spid="34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5"/>
          <p:cNvSpPr txBox="1"/>
          <p:nvPr/>
        </p:nvSpPr>
        <p:spPr>
          <a:xfrm>
            <a:off x="1950386" y="322228"/>
            <a:ext cx="524322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Para saber mais: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4" name="Google Shape;35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3788" y="817419"/>
            <a:ext cx="3842021" cy="1861245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15"/>
          <p:cNvSpPr txBox="1"/>
          <p:nvPr/>
        </p:nvSpPr>
        <p:spPr>
          <a:xfrm>
            <a:off x="964097" y="2774067"/>
            <a:ext cx="2991678" cy="461665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Interpretação política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5"/>
          <p:cNvSpPr/>
          <p:nvPr/>
        </p:nvSpPr>
        <p:spPr>
          <a:xfrm>
            <a:off x="2241275" y="3348857"/>
            <a:ext cx="437321" cy="46166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5"/>
          <p:cNvSpPr txBox="1"/>
          <p:nvPr/>
        </p:nvSpPr>
        <p:spPr>
          <a:xfrm>
            <a:off x="964097" y="3923647"/>
            <a:ext cx="2991678" cy="461665"/>
          </a:xfrm>
          <a:prstGeom prst="rect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Crítica à democracia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5"/>
          <p:cNvSpPr/>
          <p:nvPr/>
        </p:nvSpPr>
        <p:spPr>
          <a:xfrm rot="1890042">
            <a:off x="4488039" y="2060300"/>
            <a:ext cx="300308" cy="2224056"/>
          </a:xfrm>
          <a:prstGeom prst="upArrow">
            <a:avLst>
              <a:gd name="adj1" fmla="val 50631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9" name="Google Shape;359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91864" y="898394"/>
            <a:ext cx="773469" cy="566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33254" y="1209845"/>
            <a:ext cx="2090688" cy="2090688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15"/>
          <p:cNvSpPr txBox="1"/>
          <p:nvPr/>
        </p:nvSpPr>
        <p:spPr>
          <a:xfrm>
            <a:off x="6390803" y="2571750"/>
            <a:ext cx="1882468" cy="461665"/>
          </a:xfrm>
          <a:prstGeom prst="rect">
            <a:avLst/>
          </a:prstGeom>
          <a:noFill/>
          <a:ln w="38100" cap="flat" cmpd="sng">
            <a:solidFill>
              <a:srgbClr val="C808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SOFOCRACIA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Áudio 8">
            <a:hlinkClick r:id="" action="ppaction://media"/>
            <a:extLst>
              <a:ext uri="{FF2B5EF4-FFF2-40B4-BE49-F238E27FC236}">
                <a16:creationId xmlns:a16="http://schemas.microsoft.com/office/drawing/2014/main" id="{C776CD49-1C01-677F-625A-CD1ED152053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718"/>
    </mc:Choice>
    <mc:Fallback>
      <p:transition spd="slow" advTm="267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53" grpId="0"/>
      <p:bldP spid="355" grpId="0" animBg="1"/>
      <p:bldP spid="357" grpId="0" animBg="1"/>
      <p:bldP spid="36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6"/>
          <p:cNvSpPr txBox="1"/>
          <p:nvPr/>
        </p:nvSpPr>
        <p:spPr>
          <a:xfrm>
            <a:off x="1950386" y="322228"/>
            <a:ext cx="5243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Para saber mais: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6"/>
          <p:cNvSpPr txBox="1"/>
          <p:nvPr/>
        </p:nvSpPr>
        <p:spPr>
          <a:xfrm>
            <a:off x="726110" y="906791"/>
            <a:ext cx="7535995" cy="1200329"/>
          </a:xfrm>
          <a:prstGeom prst="rect">
            <a:avLst/>
          </a:prstGeom>
          <a:noFill/>
          <a:ln w="38100" cap="flat" cmpd="sng">
            <a:solidFill>
              <a:srgbClr val="2E75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Platão, numa cidade ideal (</a:t>
            </a:r>
            <a:r>
              <a:rPr lang="pt-BR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Calípolis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), é importante que cada um exerça as suas funções de acordo com o seu tipo de alma predominante: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8" name="Google Shape;368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381610">
            <a:off x="7204216" y="1749742"/>
            <a:ext cx="911197" cy="150859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16"/>
          <p:cNvSpPr txBox="1"/>
          <p:nvPr/>
        </p:nvSpPr>
        <p:spPr>
          <a:xfrm>
            <a:off x="6040832" y="2285850"/>
            <a:ext cx="1145319" cy="830997"/>
          </a:xfrm>
          <a:prstGeom prst="rect">
            <a:avLst/>
          </a:prstGeom>
          <a:solidFill>
            <a:srgbClr val="DDEAF6"/>
          </a:solidFill>
          <a:ln w="9525" cap="flat" cmpd="sng">
            <a:solidFill>
              <a:srgbClr val="DDEA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Livros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VIII e IX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70" name="Google Shape;370;p16"/>
          <p:cNvGraphicFramePr/>
          <p:nvPr/>
        </p:nvGraphicFramePr>
        <p:xfrm>
          <a:off x="726110" y="2196716"/>
          <a:ext cx="4807200" cy="2400810"/>
        </p:xfrm>
        <a:graphic>
          <a:graphicData uri="http://schemas.openxmlformats.org/drawingml/2006/table">
            <a:tbl>
              <a:tblPr>
                <a:noFill/>
                <a:tableStyleId>{10B71364-EDC4-4FED-8FAA-26D8C64788EA}</a:tableStyleId>
              </a:tblPr>
              <a:tblGrid>
                <a:gridCol w="480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5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GRUPO DE PESSOAS</a:t>
                      </a:r>
                      <a:endParaRPr sz="1400" u="none" strike="noStrike" cap="none" dirty="0"/>
                    </a:p>
                  </a:txBody>
                  <a:tcPr marL="95250" marR="95250" marT="47625" marB="47625">
                    <a:lnL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pt-BR" sz="22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Alma de Bronze - CONCUPISCENTE: </a:t>
                      </a:r>
                      <a:r>
                        <a:rPr lang="pt-BR" sz="22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Produtores, artesãos e comerciantes.</a:t>
                      </a:r>
                      <a:endParaRPr sz="2200" u="none" strike="noStrike" cap="none"/>
                    </a:p>
                  </a:txBody>
                  <a:tcPr marL="95250" marR="95250" marT="47625" marB="47625">
                    <a:lnL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pt-BR" sz="22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Alma de Prata - IRASCÍVEL:</a:t>
                      </a:r>
                      <a:r>
                        <a:rPr lang="pt-BR" sz="22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Guardiões</a:t>
                      </a:r>
                      <a:endParaRPr sz="2200" u="none" strike="noStrike" cap="none"/>
                    </a:p>
                  </a:txBody>
                  <a:tcPr marL="95250" marR="95250" marT="47625" marB="47625">
                    <a:lnL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pt-BR" sz="22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Alma de Ouro - RACIONAL: </a:t>
                      </a:r>
                      <a:r>
                        <a:rPr lang="pt-BR" sz="2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Governantes</a:t>
                      </a:r>
                      <a:endParaRPr sz="2200" u="none" strike="noStrike" cap="none" dirty="0"/>
                    </a:p>
                  </a:txBody>
                  <a:tcPr marL="95250" marR="95250" marT="47625" marB="47625">
                    <a:lnL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7EFFCE45-A0C5-4BCD-A608-678822FC850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091"/>
    </mc:Choice>
    <mc:Fallback>
      <p:transition spd="slow" advTm="330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66" grpId="0"/>
      <p:bldP spid="36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7"/>
          <p:cNvSpPr txBox="1"/>
          <p:nvPr/>
        </p:nvSpPr>
        <p:spPr>
          <a:xfrm>
            <a:off x="725394" y="1021196"/>
            <a:ext cx="760072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17"/>
          <p:cNvSpPr txBox="1"/>
          <p:nvPr/>
        </p:nvSpPr>
        <p:spPr>
          <a:xfrm>
            <a:off x="1856231" y="208917"/>
            <a:ext cx="533905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Revisão</a:t>
            </a:r>
            <a:r>
              <a:rPr lang="pt-BR" sz="1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17"/>
          <p:cNvSpPr txBox="1"/>
          <p:nvPr/>
        </p:nvSpPr>
        <p:spPr>
          <a:xfrm>
            <a:off x="643667" y="901496"/>
            <a:ext cx="6441240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3655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✔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Teoria das Almas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Platão afirma 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tripartição da alma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partir do contato da alma com o mundo sensível a da sua degradação;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3655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✔"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Alma superior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Alma Racional (na cidade cumprem a função de governar)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3655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✔"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Alma inferior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Concupiscente e Irascível (na cidade, são os produtores e guardiões)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3655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✔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harmonização de cada uma destas partes é o que garante o conhecimento da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verdade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do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bem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da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felicidade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8" name="Google Shape;378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48820" y="933822"/>
            <a:ext cx="989135" cy="91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F919B740-09DC-3F06-C979-5B73407366B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059"/>
    </mc:Choice>
    <mc:Fallback>
      <p:transition spd="slow" advTm="440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76" grpId="0"/>
      <p:bldP spid="37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.9|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1|13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4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7|2.8|0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3|13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|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2|2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2|0.9|1.3|2|2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1|1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3.1"/>
</p:tagLst>
</file>

<file path=ppt/theme/theme1.xml><?xml version="1.0" encoding="utf-8"?>
<a:theme xmlns:a="http://schemas.openxmlformats.org/drawingml/2006/main" name="1_Personalizar design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erlim">
  <a:themeElements>
    <a:clrScheme name="Berlim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m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m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535</Words>
  <Application>Microsoft Office PowerPoint</Application>
  <PresentationFormat>Apresentação na tela (16:9)</PresentationFormat>
  <Paragraphs>67</Paragraphs>
  <Slides>13</Slides>
  <Notes>13</Notes>
  <HiddenSlides>0</HiddenSlides>
  <MMClips>13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Arial</vt:lpstr>
      <vt:lpstr>Calibri</vt:lpstr>
      <vt:lpstr>Noto Sans Symbols</vt:lpstr>
      <vt:lpstr>Trebuchet MS</vt:lpstr>
      <vt:lpstr>1_Personalizar design</vt:lpstr>
      <vt:lpstr>Personalizar design</vt:lpstr>
      <vt:lpstr>Berlim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Amanda Santos</cp:lastModifiedBy>
  <cp:revision>1</cp:revision>
  <dcterms:created xsi:type="dcterms:W3CDTF">2020-03-25T23:26:05Z</dcterms:created>
  <dcterms:modified xsi:type="dcterms:W3CDTF">2023-08-15T19:51:59Z</dcterms:modified>
</cp:coreProperties>
</file>