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25"/>
  </p:notes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irQa5ZxALS7LdSWW77x1LD1sMg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88C7D0-4C98-48FC-A3B9-85EA2A86E214}" v="54" dt="2023-08-15T20:13:42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42" y="86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Santos" userId="01e69cf81e64fcbe" providerId="LiveId" clId="{7C88C7D0-4C98-48FC-A3B9-85EA2A86E214}"/>
    <pc:docChg chg="undo custSel delSld modSld">
      <pc:chgData name="Amanda Santos" userId="01e69cf81e64fcbe" providerId="LiveId" clId="{7C88C7D0-4C98-48FC-A3B9-85EA2A86E214}" dt="2023-08-15T20:12:28.479" v="106" actId="1076"/>
      <pc:docMkLst>
        <pc:docMk/>
      </pc:docMkLst>
      <pc:sldChg chg="addSp modSp mod setBg modAnim">
        <pc:chgData name="Amanda Santos" userId="01e69cf81e64fcbe" providerId="LiveId" clId="{7C88C7D0-4C98-48FC-A3B9-85EA2A86E214}" dt="2023-08-15T20:12:00.256" v="105"/>
        <pc:sldMkLst>
          <pc:docMk/>
          <pc:sldMk cId="0" sldId="256"/>
        </pc:sldMkLst>
        <pc:spChg chg="mod">
          <ac:chgData name="Amanda Santos" userId="01e69cf81e64fcbe" providerId="LiveId" clId="{7C88C7D0-4C98-48FC-A3B9-85EA2A86E214}" dt="2023-08-13T15:46:07.053" v="7" actId="26606"/>
          <ac:spMkLst>
            <pc:docMk/>
            <pc:sldMk cId="0" sldId="256"/>
            <ac:spMk id="241" creationId="{00000000-0000-0000-0000-000000000000}"/>
          </ac:spMkLst>
        </pc:spChg>
        <pc:spChg chg="add">
          <ac:chgData name="Amanda Santos" userId="01e69cf81e64fcbe" providerId="LiveId" clId="{7C88C7D0-4C98-48FC-A3B9-85EA2A86E214}" dt="2023-08-13T15:46:07.053" v="7" actId="26606"/>
          <ac:spMkLst>
            <pc:docMk/>
            <pc:sldMk cId="0" sldId="256"/>
            <ac:spMk id="252" creationId="{7EF5ECB8-D49C-48FB-A93E-88EB2FFDFD42}"/>
          </ac:spMkLst>
        </pc:spChg>
        <pc:spChg chg="add">
          <ac:chgData name="Amanda Santos" userId="01e69cf81e64fcbe" providerId="LiveId" clId="{7C88C7D0-4C98-48FC-A3B9-85EA2A86E214}" dt="2023-08-13T15:46:07.053" v="7" actId="26606"/>
          <ac:spMkLst>
            <pc:docMk/>
            <pc:sldMk cId="0" sldId="256"/>
            <ac:spMk id="254" creationId="{411B77A2-BD5C-432D-B52E-C12612C74C17}"/>
          </ac:spMkLst>
        </pc:spChg>
        <pc:spChg chg="add">
          <ac:chgData name="Amanda Santos" userId="01e69cf81e64fcbe" providerId="LiveId" clId="{7C88C7D0-4C98-48FC-A3B9-85EA2A86E214}" dt="2023-08-13T15:46:07.053" v="7" actId="26606"/>
          <ac:spMkLst>
            <pc:docMk/>
            <pc:sldMk cId="0" sldId="256"/>
            <ac:spMk id="256" creationId="{1DB71C54-63C1-4B83-8324-BBCEC579C98D}"/>
          </ac:spMkLst>
        </pc:spChg>
        <pc:spChg chg="add">
          <ac:chgData name="Amanda Santos" userId="01e69cf81e64fcbe" providerId="LiveId" clId="{7C88C7D0-4C98-48FC-A3B9-85EA2A86E214}" dt="2023-08-13T15:46:07.053" v="7" actId="26606"/>
          <ac:spMkLst>
            <pc:docMk/>
            <pc:sldMk cId="0" sldId="256"/>
            <ac:spMk id="258" creationId="{5D15D940-E187-4030-B313-FDC84AE67B1D}"/>
          </ac:spMkLst>
        </pc:spChg>
        <pc:spChg chg="add">
          <ac:chgData name="Amanda Santos" userId="01e69cf81e64fcbe" providerId="LiveId" clId="{7C88C7D0-4C98-48FC-A3B9-85EA2A86E214}" dt="2023-08-13T15:46:07.053" v="7" actId="26606"/>
          <ac:spMkLst>
            <pc:docMk/>
            <pc:sldMk cId="0" sldId="256"/>
            <ac:spMk id="260" creationId="{76E38F34-66D8-4203-B16C-14AC202484F6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56"/>
            <ac:picMk id="5" creationId="{751A87CD-F2C1-FDA5-5AEB-BB344B840ACD}"/>
          </ac:picMkLst>
        </pc:picChg>
        <pc:picChg chg="add">
          <ac:chgData name="Amanda Santos" userId="01e69cf81e64fcbe" providerId="LiveId" clId="{7C88C7D0-4C98-48FC-A3B9-85EA2A86E214}" dt="2023-08-13T15:46:07.053" v="7" actId="26606"/>
          <ac:picMkLst>
            <pc:docMk/>
            <pc:sldMk cId="0" sldId="256"/>
            <ac:picMk id="246" creationId="{AC3E6C53-102E-4ACA-BCBB-3CC973B99486}"/>
          </ac:picMkLst>
        </pc:picChg>
        <pc:picChg chg="add">
          <ac:chgData name="Amanda Santos" userId="01e69cf81e64fcbe" providerId="LiveId" clId="{7C88C7D0-4C98-48FC-A3B9-85EA2A86E214}" dt="2023-08-13T15:46:07.053" v="7" actId="26606"/>
          <ac:picMkLst>
            <pc:docMk/>
            <pc:sldMk cId="0" sldId="256"/>
            <ac:picMk id="248" creationId="{17B2B42C-0777-4D6E-9432-535281803A88}"/>
          </ac:picMkLst>
        </pc:picChg>
        <pc:picChg chg="add">
          <ac:chgData name="Amanda Santos" userId="01e69cf81e64fcbe" providerId="LiveId" clId="{7C88C7D0-4C98-48FC-A3B9-85EA2A86E214}" dt="2023-08-13T15:46:07.053" v="7" actId="26606"/>
          <ac:picMkLst>
            <pc:docMk/>
            <pc:sldMk cId="0" sldId="256"/>
            <ac:picMk id="250" creationId="{EFEAAB60-93E2-4DC6-99AC-939637BCE864}"/>
          </ac:picMkLst>
        </pc:picChg>
      </pc:sldChg>
      <pc:sldChg chg="del">
        <pc:chgData name="Amanda Santos" userId="01e69cf81e64fcbe" providerId="LiveId" clId="{7C88C7D0-4C98-48FC-A3B9-85EA2A86E214}" dt="2023-08-13T15:37:58.843" v="0" actId="47"/>
        <pc:sldMkLst>
          <pc:docMk/>
          <pc:sldMk cId="0" sldId="257"/>
        </pc:sldMkLst>
      </pc:sldChg>
      <pc:sldChg chg="addSp modSp mod setBg modAnim">
        <pc:chgData name="Amanda Santos" userId="01e69cf81e64fcbe" providerId="LiveId" clId="{7C88C7D0-4C98-48FC-A3B9-85EA2A86E214}" dt="2023-08-15T20:12:00.256" v="105"/>
        <pc:sldMkLst>
          <pc:docMk/>
          <pc:sldMk cId="0" sldId="258"/>
        </pc:sldMkLst>
        <pc:spChg chg="mod ord">
          <ac:chgData name="Amanda Santos" userId="01e69cf81e64fcbe" providerId="LiveId" clId="{7C88C7D0-4C98-48FC-A3B9-85EA2A86E214}" dt="2023-08-13T15:46:50.635" v="9" actId="26606"/>
          <ac:spMkLst>
            <pc:docMk/>
            <pc:sldMk cId="0" sldId="258"/>
            <ac:spMk id="251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5:46:50.635" v="9" actId="26606"/>
          <ac:spMkLst>
            <pc:docMk/>
            <pc:sldMk cId="0" sldId="258"/>
            <ac:spMk id="252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5:46:50.635" v="9" actId="26606"/>
          <ac:spMkLst>
            <pc:docMk/>
            <pc:sldMk cId="0" sldId="258"/>
            <ac:spMk id="253" creationId="{00000000-0000-0000-0000-000000000000}"/>
          </ac:spMkLst>
        </pc:spChg>
        <pc:spChg chg="add">
          <ac:chgData name="Amanda Santos" userId="01e69cf81e64fcbe" providerId="LiveId" clId="{7C88C7D0-4C98-48FC-A3B9-85EA2A86E214}" dt="2023-08-13T15:46:50.635" v="9" actId="26606"/>
          <ac:spMkLst>
            <pc:docMk/>
            <pc:sldMk cId="0" sldId="258"/>
            <ac:spMk id="265" creationId="{C6DB8A24-0DF2-4AB3-9191-C02AB6937C1F}"/>
          </ac:spMkLst>
        </pc:spChg>
        <pc:spChg chg="add">
          <ac:chgData name="Amanda Santos" userId="01e69cf81e64fcbe" providerId="LiveId" clId="{7C88C7D0-4C98-48FC-A3B9-85EA2A86E214}" dt="2023-08-13T15:46:50.635" v="9" actId="26606"/>
          <ac:spMkLst>
            <pc:docMk/>
            <pc:sldMk cId="0" sldId="258"/>
            <ac:spMk id="267" creationId="{6924F406-F250-4FCF-A28E-52F364A5AA1D}"/>
          </ac:spMkLst>
        </pc:spChg>
        <pc:spChg chg="add">
          <ac:chgData name="Amanda Santos" userId="01e69cf81e64fcbe" providerId="LiveId" clId="{7C88C7D0-4C98-48FC-A3B9-85EA2A86E214}" dt="2023-08-13T15:46:50.635" v="9" actId="26606"/>
          <ac:spMkLst>
            <pc:docMk/>
            <pc:sldMk cId="0" sldId="258"/>
            <ac:spMk id="273" creationId="{C493E730-2044-49B5-A022-B8D6F359343E}"/>
          </ac:spMkLst>
        </pc:spChg>
        <pc:grpChg chg="add">
          <ac:chgData name="Amanda Santos" userId="01e69cf81e64fcbe" providerId="LiveId" clId="{7C88C7D0-4C98-48FC-A3B9-85EA2A86E214}" dt="2023-08-13T15:46:50.635" v="9" actId="26606"/>
          <ac:grpSpMkLst>
            <pc:docMk/>
            <pc:sldMk cId="0" sldId="258"/>
            <ac:grpSpMk id="269" creationId="{5B988D63-FA8B-436C-902E-E5005BC0492F}"/>
          </ac:grpSpMkLst>
        </pc:gr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58"/>
            <ac:picMk id="8" creationId="{7A53F11E-1460-6148-48D0-BBC0AC698015}"/>
          </ac:picMkLst>
        </pc:picChg>
        <pc:picChg chg="add">
          <ac:chgData name="Amanda Santos" userId="01e69cf81e64fcbe" providerId="LiveId" clId="{7C88C7D0-4C98-48FC-A3B9-85EA2A86E214}" dt="2023-08-13T15:46:50.635" v="9" actId="26606"/>
          <ac:picMkLst>
            <pc:docMk/>
            <pc:sldMk cId="0" sldId="258"/>
            <ac:picMk id="255" creationId="{56417991-801F-D8D2-E6C4-84359F4BEDAB}"/>
          </ac:picMkLst>
        </pc:picChg>
        <pc:picChg chg="add">
          <ac:chgData name="Amanda Santos" userId="01e69cf81e64fcbe" providerId="LiveId" clId="{7C88C7D0-4C98-48FC-A3B9-85EA2A86E214}" dt="2023-08-13T15:46:50.635" v="9" actId="26606"/>
          <ac:picMkLst>
            <pc:docMk/>
            <pc:sldMk cId="0" sldId="258"/>
            <ac:picMk id="259" creationId="{01CFC1BB-C5B3-4479-9752-C53221627F91}"/>
          </ac:picMkLst>
        </pc:picChg>
        <pc:picChg chg="add">
          <ac:chgData name="Amanda Santos" userId="01e69cf81e64fcbe" providerId="LiveId" clId="{7C88C7D0-4C98-48FC-A3B9-85EA2A86E214}" dt="2023-08-13T15:46:50.635" v="9" actId="26606"/>
          <ac:picMkLst>
            <pc:docMk/>
            <pc:sldMk cId="0" sldId="258"/>
            <ac:picMk id="261" creationId="{C56FCE19-3103-4473-A92E-E38D00FCD006}"/>
          </ac:picMkLst>
        </pc:picChg>
        <pc:picChg chg="add">
          <ac:chgData name="Amanda Santos" userId="01e69cf81e64fcbe" providerId="LiveId" clId="{7C88C7D0-4C98-48FC-A3B9-85EA2A86E214}" dt="2023-08-13T15:46:50.635" v="9" actId="26606"/>
          <ac:picMkLst>
            <pc:docMk/>
            <pc:sldMk cId="0" sldId="258"/>
            <ac:picMk id="263" creationId="{E909C556-FC01-4870-ABC0-8D5C17BD0F3D}"/>
          </ac:picMkLst>
        </pc:picChg>
        <pc:picChg chg="add">
          <ac:chgData name="Amanda Santos" userId="01e69cf81e64fcbe" providerId="LiveId" clId="{7C88C7D0-4C98-48FC-A3B9-85EA2A86E214}" dt="2023-08-13T15:46:50.635" v="9" actId="26606"/>
          <ac:picMkLst>
            <pc:docMk/>
            <pc:sldMk cId="0" sldId="258"/>
            <ac:picMk id="275" creationId="{78976801-4346-4636-BA62-265C81DFE7C4}"/>
          </ac:picMkLst>
        </pc:picChg>
      </pc:sldChg>
      <pc:sldChg chg="addSp modSp mod setBg modAnim">
        <pc:chgData name="Amanda Santos" userId="01e69cf81e64fcbe" providerId="LiveId" clId="{7C88C7D0-4C98-48FC-A3B9-85EA2A86E214}" dt="2023-08-15T20:12:00.256" v="105"/>
        <pc:sldMkLst>
          <pc:docMk/>
          <pc:sldMk cId="0" sldId="259"/>
        </pc:sldMkLst>
        <pc:spChg chg="mod">
          <ac:chgData name="Amanda Santos" userId="01e69cf81e64fcbe" providerId="LiveId" clId="{7C88C7D0-4C98-48FC-A3B9-85EA2A86E214}" dt="2023-08-13T15:47:38.972" v="10" actId="26606"/>
          <ac:spMkLst>
            <pc:docMk/>
            <pc:sldMk cId="0" sldId="259"/>
            <ac:spMk id="258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5:47:38.972" v="10" actId="26606"/>
          <ac:spMkLst>
            <pc:docMk/>
            <pc:sldMk cId="0" sldId="259"/>
            <ac:spMk id="259" creationId="{00000000-0000-0000-0000-000000000000}"/>
          </ac:spMkLst>
        </pc:spChg>
        <pc:spChg chg="add">
          <ac:chgData name="Amanda Santos" userId="01e69cf81e64fcbe" providerId="LiveId" clId="{7C88C7D0-4C98-48FC-A3B9-85EA2A86E214}" dt="2023-08-13T15:47:38.972" v="10" actId="26606"/>
          <ac:spMkLst>
            <pc:docMk/>
            <pc:sldMk cId="0" sldId="259"/>
            <ac:spMk id="271" creationId="{AD50BBC6-5944-49AE-A819-558AB05AB178}"/>
          </ac:spMkLst>
        </pc:spChg>
        <pc:spChg chg="add">
          <ac:chgData name="Amanda Santos" userId="01e69cf81e64fcbe" providerId="LiveId" clId="{7C88C7D0-4C98-48FC-A3B9-85EA2A86E214}" dt="2023-08-13T15:47:38.972" v="10" actId="26606"/>
          <ac:spMkLst>
            <pc:docMk/>
            <pc:sldMk cId="0" sldId="259"/>
            <ac:spMk id="273" creationId="{4F2E428D-A109-43BE-8AC2-C83EF031EF73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59"/>
            <ac:picMk id="7" creationId="{B2C6346C-16CD-0DD2-EF8F-59964B087933}"/>
          </ac:picMkLst>
        </pc:picChg>
        <pc:picChg chg="mod">
          <ac:chgData name="Amanda Santos" userId="01e69cf81e64fcbe" providerId="LiveId" clId="{7C88C7D0-4C98-48FC-A3B9-85EA2A86E214}" dt="2023-08-13T15:47:38.972" v="10" actId="26606"/>
          <ac:picMkLst>
            <pc:docMk/>
            <pc:sldMk cId="0" sldId="259"/>
            <ac:picMk id="260" creationId="{00000000-0000-0000-0000-000000000000}"/>
          </ac:picMkLst>
        </pc:picChg>
        <pc:picChg chg="add">
          <ac:chgData name="Amanda Santos" userId="01e69cf81e64fcbe" providerId="LiveId" clId="{7C88C7D0-4C98-48FC-A3B9-85EA2A86E214}" dt="2023-08-13T15:47:38.972" v="10" actId="26606"/>
          <ac:picMkLst>
            <pc:docMk/>
            <pc:sldMk cId="0" sldId="259"/>
            <ac:picMk id="265" creationId="{8100D021-ED8E-4951-8376-73996A82CD4A}"/>
          </ac:picMkLst>
        </pc:picChg>
        <pc:picChg chg="add">
          <ac:chgData name="Amanda Santos" userId="01e69cf81e64fcbe" providerId="LiveId" clId="{7C88C7D0-4C98-48FC-A3B9-85EA2A86E214}" dt="2023-08-13T15:47:38.972" v="10" actId="26606"/>
          <ac:picMkLst>
            <pc:docMk/>
            <pc:sldMk cId="0" sldId="259"/>
            <ac:picMk id="267" creationId="{46FE219C-22F7-4734-B3C1-28E70390CE17}"/>
          </ac:picMkLst>
        </pc:picChg>
        <pc:picChg chg="add">
          <ac:chgData name="Amanda Santos" userId="01e69cf81e64fcbe" providerId="LiveId" clId="{7C88C7D0-4C98-48FC-A3B9-85EA2A86E214}" dt="2023-08-13T15:47:38.972" v="10" actId="26606"/>
          <ac:picMkLst>
            <pc:docMk/>
            <pc:sldMk cId="0" sldId="259"/>
            <ac:picMk id="269" creationId="{EF2EC4B6-5524-4806-8575-59DB6B8F81C0}"/>
          </ac:picMkLst>
        </pc:picChg>
      </pc:sldChg>
      <pc:sldChg chg="addSp modSp mod setBg modAnim setClrOvrMap">
        <pc:chgData name="Amanda Santos" userId="01e69cf81e64fcbe" providerId="LiveId" clId="{7C88C7D0-4C98-48FC-A3B9-85EA2A86E214}" dt="2023-08-15T20:12:28.479" v="106" actId="1076"/>
        <pc:sldMkLst>
          <pc:docMk/>
          <pc:sldMk cId="0" sldId="260"/>
        </pc:sldMkLst>
        <pc:spChg chg="mod">
          <ac:chgData name="Amanda Santos" userId="01e69cf81e64fcbe" providerId="LiveId" clId="{7C88C7D0-4C98-48FC-A3B9-85EA2A86E214}" dt="2023-08-13T15:47:49.556" v="11" actId="26606"/>
          <ac:spMkLst>
            <pc:docMk/>
            <pc:sldMk cId="0" sldId="260"/>
            <ac:spMk id="265" creationId="{00000000-0000-0000-0000-000000000000}"/>
          </ac:spMkLst>
        </pc:spChg>
        <pc:spChg chg="add">
          <ac:chgData name="Amanda Santos" userId="01e69cf81e64fcbe" providerId="LiveId" clId="{7C88C7D0-4C98-48FC-A3B9-85EA2A86E214}" dt="2023-08-13T15:47:49.556" v="11" actId="26606"/>
          <ac:spMkLst>
            <pc:docMk/>
            <pc:sldMk cId="0" sldId="260"/>
            <ac:spMk id="277" creationId="{6478287C-E119-4E9C-95B0-518478BD9D07}"/>
          </ac:spMkLst>
        </pc:spChg>
        <pc:spChg chg="add">
          <ac:chgData name="Amanda Santos" userId="01e69cf81e64fcbe" providerId="LiveId" clId="{7C88C7D0-4C98-48FC-A3B9-85EA2A86E214}" dt="2023-08-13T15:47:49.556" v="11" actId="26606"/>
          <ac:spMkLst>
            <pc:docMk/>
            <pc:sldMk cId="0" sldId="260"/>
            <ac:spMk id="279" creationId="{EA4A294F-6D36-425B-8632-27FD6A284D09}"/>
          </ac:spMkLst>
        </pc:spChg>
        <pc:spChg chg="add">
          <ac:chgData name="Amanda Santos" userId="01e69cf81e64fcbe" providerId="LiveId" clId="{7C88C7D0-4C98-48FC-A3B9-85EA2A86E214}" dt="2023-08-13T15:47:49.556" v="11" actId="26606"/>
          <ac:spMkLst>
            <pc:docMk/>
            <pc:sldMk cId="0" sldId="260"/>
            <ac:spMk id="285" creationId="{9DD3589A-DB65-424B-ACF1-5C8155F1C3A8}"/>
          </ac:spMkLst>
        </pc:spChg>
        <pc:spChg chg="add">
          <ac:chgData name="Amanda Santos" userId="01e69cf81e64fcbe" providerId="LiveId" clId="{7C88C7D0-4C98-48FC-A3B9-85EA2A86E214}" dt="2023-08-13T15:47:49.556" v="11" actId="26606"/>
          <ac:spMkLst>
            <pc:docMk/>
            <pc:sldMk cId="0" sldId="260"/>
            <ac:spMk id="287" creationId="{9F784D76-D302-4160-A2D4-C2F4AB76D478}"/>
          </ac:spMkLst>
        </pc:spChg>
        <pc:spChg chg="add">
          <ac:chgData name="Amanda Santos" userId="01e69cf81e64fcbe" providerId="LiveId" clId="{7C88C7D0-4C98-48FC-A3B9-85EA2A86E214}" dt="2023-08-13T15:47:49.556" v="11" actId="26606"/>
          <ac:spMkLst>
            <pc:docMk/>
            <pc:sldMk cId="0" sldId="260"/>
            <ac:spMk id="291" creationId="{2B57E7D2-A94B-4A8D-B58F-D3E30C2353DE}"/>
          </ac:spMkLst>
        </pc:spChg>
        <pc:picChg chg="add mod">
          <ac:chgData name="Amanda Santos" userId="01e69cf81e64fcbe" providerId="LiveId" clId="{7C88C7D0-4C98-48FC-A3B9-85EA2A86E214}" dt="2023-08-15T20:12:28.479" v="106" actId="1076"/>
          <ac:picMkLst>
            <pc:docMk/>
            <pc:sldMk cId="0" sldId="260"/>
            <ac:picMk id="5" creationId="{964EDD86-3C2B-3A0C-B874-A248D4EB48BD}"/>
          </ac:picMkLst>
        </pc:picChg>
        <pc:picChg chg="mod">
          <ac:chgData name="Amanda Santos" userId="01e69cf81e64fcbe" providerId="LiveId" clId="{7C88C7D0-4C98-48FC-A3B9-85EA2A86E214}" dt="2023-08-13T15:47:49.556" v="11" actId="26606"/>
          <ac:picMkLst>
            <pc:docMk/>
            <pc:sldMk cId="0" sldId="260"/>
            <ac:picMk id="266" creationId="{00000000-0000-0000-0000-000000000000}"/>
          </ac:picMkLst>
        </pc:picChg>
        <pc:picChg chg="add">
          <ac:chgData name="Amanda Santos" userId="01e69cf81e64fcbe" providerId="LiveId" clId="{7C88C7D0-4C98-48FC-A3B9-85EA2A86E214}" dt="2023-08-13T15:47:49.556" v="11" actId="26606"/>
          <ac:picMkLst>
            <pc:docMk/>
            <pc:sldMk cId="0" sldId="260"/>
            <ac:picMk id="271" creationId="{5321D838-2C7E-4177-9DD3-DAC78324A2B2}"/>
          </ac:picMkLst>
        </pc:picChg>
        <pc:picChg chg="add">
          <ac:chgData name="Amanda Santos" userId="01e69cf81e64fcbe" providerId="LiveId" clId="{7C88C7D0-4C98-48FC-A3B9-85EA2A86E214}" dt="2023-08-13T15:47:49.556" v="11" actId="26606"/>
          <ac:picMkLst>
            <pc:docMk/>
            <pc:sldMk cId="0" sldId="260"/>
            <ac:picMk id="273" creationId="{224C28B3-E902-49D1-98A0-582D277A0E00}"/>
          </ac:picMkLst>
        </pc:picChg>
        <pc:picChg chg="add">
          <ac:chgData name="Amanda Santos" userId="01e69cf81e64fcbe" providerId="LiveId" clId="{7C88C7D0-4C98-48FC-A3B9-85EA2A86E214}" dt="2023-08-13T15:47:49.556" v="11" actId="26606"/>
          <ac:picMkLst>
            <pc:docMk/>
            <pc:sldMk cId="0" sldId="260"/>
            <ac:picMk id="275" creationId="{F3A6C14C-E755-4A02-821B-6EA2D4C9F20D}"/>
          </ac:picMkLst>
        </pc:picChg>
        <pc:picChg chg="add">
          <ac:chgData name="Amanda Santos" userId="01e69cf81e64fcbe" providerId="LiveId" clId="{7C88C7D0-4C98-48FC-A3B9-85EA2A86E214}" dt="2023-08-13T15:47:49.556" v="11" actId="26606"/>
          <ac:picMkLst>
            <pc:docMk/>
            <pc:sldMk cId="0" sldId="260"/>
            <ac:picMk id="281" creationId="{D8DF5C3E-BDAB-40E6-A40B-8C05D8CD3F52}"/>
          </ac:picMkLst>
        </pc:picChg>
        <pc:picChg chg="add">
          <ac:chgData name="Amanda Santos" userId="01e69cf81e64fcbe" providerId="LiveId" clId="{7C88C7D0-4C98-48FC-A3B9-85EA2A86E214}" dt="2023-08-13T15:47:49.556" v="11" actId="26606"/>
          <ac:picMkLst>
            <pc:docMk/>
            <pc:sldMk cId="0" sldId="260"/>
            <ac:picMk id="283" creationId="{9D90C31A-86E3-472B-B929-496667598EFF}"/>
          </ac:picMkLst>
        </pc:picChg>
        <pc:picChg chg="add">
          <ac:chgData name="Amanda Santos" userId="01e69cf81e64fcbe" providerId="LiveId" clId="{7C88C7D0-4C98-48FC-A3B9-85EA2A86E214}" dt="2023-08-13T15:47:49.556" v="11" actId="26606"/>
          <ac:picMkLst>
            <pc:docMk/>
            <pc:sldMk cId="0" sldId="260"/>
            <ac:picMk id="289" creationId="{608D9710-1A5F-4D24-B654-F2081DE6014C}"/>
          </ac:picMkLst>
        </pc:picChg>
      </pc:sldChg>
      <pc:sldChg chg="addSp delSp modSp mod setBg modAnim setClrOvrMap">
        <pc:chgData name="Amanda Santos" userId="01e69cf81e64fcbe" providerId="LiveId" clId="{7C88C7D0-4C98-48FC-A3B9-85EA2A86E214}" dt="2023-08-15T20:12:00.256" v="105"/>
        <pc:sldMkLst>
          <pc:docMk/>
          <pc:sldMk cId="0" sldId="261"/>
        </pc:sldMkLst>
        <pc:spChg chg="mod ord">
          <ac:chgData name="Amanda Santos" userId="01e69cf81e64fcbe" providerId="LiveId" clId="{7C88C7D0-4C98-48FC-A3B9-85EA2A86E214}" dt="2023-08-13T15:48:29.049" v="18" actId="26606"/>
          <ac:spMkLst>
            <pc:docMk/>
            <pc:sldMk cId="0" sldId="261"/>
            <ac:spMk id="271" creationId="{00000000-0000-0000-0000-000000000000}"/>
          </ac:spMkLst>
        </pc:spChg>
        <pc:spChg chg="add del">
          <ac:chgData name="Amanda Santos" userId="01e69cf81e64fcbe" providerId="LiveId" clId="{7C88C7D0-4C98-48FC-A3B9-85EA2A86E214}" dt="2023-08-13T15:48:20.834" v="13" actId="26606"/>
          <ac:spMkLst>
            <pc:docMk/>
            <pc:sldMk cId="0" sldId="261"/>
            <ac:spMk id="283" creationId="{C6DB8A24-0DF2-4AB3-9191-C02AB6937C1F}"/>
          </ac:spMkLst>
        </pc:spChg>
        <pc:spChg chg="add del">
          <ac:chgData name="Amanda Santos" userId="01e69cf81e64fcbe" providerId="LiveId" clId="{7C88C7D0-4C98-48FC-A3B9-85EA2A86E214}" dt="2023-08-13T15:48:20.834" v="13" actId="26606"/>
          <ac:spMkLst>
            <pc:docMk/>
            <pc:sldMk cId="0" sldId="261"/>
            <ac:spMk id="285" creationId="{6924F406-F250-4FCF-A28E-52F364A5AA1D}"/>
          </ac:spMkLst>
        </pc:spChg>
        <pc:spChg chg="add del">
          <ac:chgData name="Amanda Santos" userId="01e69cf81e64fcbe" providerId="LiveId" clId="{7C88C7D0-4C98-48FC-A3B9-85EA2A86E214}" dt="2023-08-13T15:48:20.834" v="13" actId="26606"/>
          <ac:spMkLst>
            <pc:docMk/>
            <pc:sldMk cId="0" sldId="261"/>
            <ac:spMk id="291" creationId="{C493E730-2044-49B5-A022-B8D6F359343E}"/>
          </ac:spMkLst>
        </pc:spChg>
        <pc:spChg chg="add del">
          <ac:chgData name="Amanda Santos" userId="01e69cf81e64fcbe" providerId="LiveId" clId="{7C88C7D0-4C98-48FC-A3B9-85EA2A86E214}" dt="2023-08-13T15:48:24.297" v="15" actId="26606"/>
          <ac:spMkLst>
            <pc:docMk/>
            <pc:sldMk cId="0" sldId="261"/>
            <ac:spMk id="299" creationId="{6478287C-E119-4E9C-95B0-518478BD9D07}"/>
          </ac:spMkLst>
        </pc:spChg>
        <pc:spChg chg="add del">
          <ac:chgData name="Amanda Santos" userId="01e69cf81e64fcbe" providerId="LiveId" clId="{7C88C7D0-4C98-48FC-A3B9-85EA2A86E214}" dt="2023-08-13T15:48:24.297" v="15" actId="26606"/>
          <ac:spMkLst>
            <pc:docMk/>
            <pc:sldMk cId="0" sldId="261"/>
            <ac:spMk id="300" creationId="{EA4A294F-6D36-425B-8632-27FD6A284D09}"/>
          </ac:spMkLst>
        </pc:spChg>
        <pc:spChg chg="add del">
          <ac:chgData name="Amanda Santos" userId="01e69cf81e64fcbe" providerId="LiveId" clId="{7C88C7D0-4C98-48FC-A3B9-85EA2A86E214}" dt="2023-08-13T15:48:24.297" v="15" actId="26606"/>
          <ac:spMkLst>
            <pc:docMk/>
            <pc:sldMk cId="0" sldId="261"/>
            <ac:spMk id="301" creationId="{3FECAD23-900F-4F1B-A441-6A68749F88D4}"/>
          </ac:spMkLst>
        </pc:spChg>
        <pc:spChg chg="add del">
          <ac:chgData name="Amanda Santos" userId="01e69cf81e64fcbe" providerId="LiveId" clId="{7C88C7D0-4C98-48FC-A3B9-85EA2A86E214}" dt="2023-08-13T15:48:24.297" v="15" actId="26606"/>
          <ac:spMkLst>
            <pc:docMk/>
            <pc:sldMk cId="0" sldId="261"/>
            <ac:spMk id="302" creationId="{8A233090-6C39-4F59-8A0F-86F011A7EEEB}"/>
          </ac:spMkLst>
        </pc:spChg>
        <pc:spChg chg="add del">
          <ac:chgData name="Amanda Santos" userId="01e69cf81e64fcbe" providerId="LiveId" clId="{7C88C7D0-4C98-48FC-A3B9-85EA2A86E214}" dt="2023-08-13T15:48:24.297" v="15" actId="26606"/>
          <ac:spMkLst>
            <pc:docMk/>
            <pc:sldMk cId="0" sldId="261"/>
            <ac:spMk id="303" creationId="{484DCAA0-4BF1-4FB9-97BA-D6BA630419A0}"/>
          </ac:spMkLst>
        </pc:spChg>
        <pc:spChg chg="add del">
          <ac:chgData name="Amanda Santos" userId="01e69cf81e64fcbe" providerId="LiveId" clId="{7C88C7D0-4C98-48FC-A3B9-85EA2A86E214}" dt="2023-08-13T15:48:28.955" v="17" actId="26606"/>
          <ac:spMkLst>
            <pc:docMk/>
            <pc:sldMk cId="0" sldId="261"/>
            <ac:spMk id="308" creationId="{6478287C-E119-4E9C-95B0-518478BD9D07}"/>
          </ac:spMkLst>
        </pc:spChg>
        <pc:spChg chg="add del">
          <ac:chgData name="Amanda Santos" userId="01e69cf81e64fcbe" providerId="LiveId" clId="{7C88C7D0-4C98-48FC-A3B9-85EA2A86E214}" dt="2023-08-13T15:48:28.955" v="17" actId="26606"/>
          <ac:spMkLst>
            <pc:docMk/>
            <pc:sldMk cId="0" sldId="261"/>
            <ac:spMk id="309" creationId="{EA4A294F-6D36-425B-8632-27FD6A284D09}"/>
          </ac:spMkLst>
        </pc:spChg>
        <pc:spChg chg="add del">
          <ac:chgData name="Amanda Santos" userId="01e69cf81e64fcbe" providerId="LiveId" clId="{7C88C7D0-4C98-48FC-A3B9-85EA2A86E214}" dt="2023-08-13T15:48:28.955" v="17" actId="26606"/>
          <ac:spMkLst>
            <pc:docMk/>
            <pc:sldMk cId="0" sldId="261"/>
            <ac:spMk id="312" creationId="{9DD3589A-DB65-424B-ACF1-5C8155F1C3A8}"/>
          </ac:spMkLst>
        </pc:spChg>
        <pc:spChg chg="add del">
          <ac:chgData name="Amanda Santos" userId="01e69cf81e64fcbe" providerId="LiveId" clId="{7C88C7D0-4C98-48FC-A3B9-85EA2A86E214}" dt="2023-08-13T15:48:28.955" v="17" actId="26606"/>
          <ac:spMkLst>
            <pc:docMk/>
            <pc:sldMk cId="0" sldId="261"/>
            <ac:spMk id="313" creationId="{9F784D76-D302-4160-A2D4-C2F4AB76D478}"/>
          </ac:spMkLst>
        </pc:spChg>
        <pc:spChg chg="add del">
          <ac:chgData name="Amanda Santos" userId="01e69cf81e64fcbe" providerId="LiveId" clId="{7C88C7D0-4C98-48FC-A3B9-85EA2A86E214}" dt="2023-08-13T15:48:28.955" v="17" actId="26606"/>
          <ac:spMkLst>
            <pc:docMk/>
            <pc:sldMk cId="0" sldId="261"/>
            <ac:spMk id="315" creationId="{2B57E7D2-A94B-4A8D-B58F-D3E30C2353DE}"/>
          </ac:spMkLst>
        </pc:spChg>
        <pc:spChg chg="add">
          <ac:chgData name="Amanda Santos" userId="01e69cf81e64fcbe" providerId="LiveId" clId="{7C88C7D0-4C98-48FC-A3B9-85EA2A86E214}" dt="2023-08-13T15:48:29.049" v="18" actId="26606"/>
          <ac:spMkLst>
            <pc:docMk/>
            <pc:sldMk cId="0" sldId="261"/>
            <ac:spMk id="320" creationId="{C6DB8A24-0DF2-4AB3-9191-C02AB6937C1F}"/>
          </ac:spMkLst>
        </pc:spChg>
        <pc:spChg chg="add">
          <ac:chgData name="Amanda Santos" userId="01e69cf81e64fcbe" providerId="LiveId" clId="{7C88C7D0-4C98-48FC-A3B9-85EA2A86E214}" dt="2023-08-13T15:48:29.049" v="18" actId="26606"/>
          <ac:spMkLst>
            <pc:docMk/>
            <pc:sldMk cId="0" sldId="261"/>
            <ac:spMk id="321" creationId="{6924F406-F250-4FCF-A28E-52F364A5AA1D}"/>
          </ac:spMkLst>
        </pc:spChg>
        <pc:spChg chg="add">
          <ac:chgData name="Amanda Santos" userId="01e69cf81e64fcbe" providerId="LiveId" clId="{7C88C7D0-4C98-48FC-A3B9-85EA2A86E214}" dt="2023-08-13T15:48:29.049" v="18" actId="26606"/>
          <ac:spMkLst>
            <pc:docMk/>
            <pc:sldMk cId="0" sldId="261"/>
            <ac:spMk id="324" creationId="{13BC1C09-8FD1-4619-B317-E9EED5E55DD8}"/>
          </ac:spMkLst>
        </pc:spChg>
        <pc:grpChg chg="add del">
          <ac:chgData name="Amanda Santos" userId="01e69cf81e64fcbe" providerId="LiveId" clId="{7C88C7D0-4C98-48FC-A3B9-85EA2A86E214}" dt="2023-08-13T15:48:20.834" v="13" actId="26606"/>
          <ac:grpSpMkLst>
            <pc:docMk/>
            <pc:sldMk cId="0" sldId="261"/>
            <ac:grpSpMk id="287" creationId="{5B988D63-FA8B-436C-902E-E5005BC0492F}"/>
          </ac:grpSpMkLst>
        </pc:grpChg>
        <pc:grpChg chg="add">
          <ac:chgData name="Amanda Santos" userId="01e69cf81e64fcbe" providerId="LiveId" clId="{7C88C7D0-4C98-48FC-A3B9-85EA2A86E214}" dt="2023-08-13T15:48:29.049" v="18" actId="26606"/>
          <ac:grpSpMkLst>
            <pc:docMk/>
            <pc:sldMk cId="0" sldId="261"/>
            <ac:grpSpMk id="322" creationId="{7A865E47-4365-4F21-B8EA-13B2C12BCB98}"/>
          </ac:grpSpMkLst>
        </pc:gr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61"/>
            <ac:picMk id="5" creationId="{DA14E82C-B6D2-9082-2A7A-A4435B8F4F67}"/>
          </ac:picMkLst>
        </pc:picChg>
        <pc:picChg chg="mod">
          <ac:chgData name="Amanda Santos" userId="01e69cf81e64fcbe" providerId="LiveId" clId="{7C88C7D0-4C98-48FC-A3B9-85EA2A86E214}" dt="2023-08-13T15:48:29.049" v="18" actId="26606"/>
          <ac:picMkLst>
            <pc:docMk/>
            <pc:sldMk cId="0" sldId="261"/>
            <ac:picMk id="272" creationId="{00000000-0000-0000-0000-000000000000}"/>
          </ac:picMkLst>
        </pc:picChg>
        <pc:picChg chg="add del">
          <ac:chgData name="Amanda Santos" userId="01e69cf81e64fcbe" providerId="LiveId" clId="{7C88C7D0-4C98-48FC-A3B9-85EA2A86E214}" dt="2023-08-13T15:48:20.834" v="13" actId="26606"/>
          <ac:picMkLst>
            <pc:docMk/>
            <pc:sldMk cId="0" sldId="261"/>
            <ac:picMk id="277" creationId="{01CFC1BB-C5B3-4479-9752-C53221627F91}"/>
          </ac:picMkLst>
        </pc:picChg>
        <pc:picChg chg="add del">
          <ac:chgData name="Amanda Santos" userId="01e69cf81e64fcbe" providerId="LiveId" clId="{7C88C7D0-4C98-48FC-A3B9-85EA2A86E214}" dt="2023-08-13T15:48:20.834" v="13" actId="26606"/>
          <ac:picMkLst>
            <pc:docMk/>
            <pc:sldMk cId="0" sldId="261"/>
            <ac:picMk id="279" creationId="{C56FCE19-3103-4473-A92E-E38D00FCD006}"/>
          </ac:picMkLst>
        </pc:picChg>
        <pc:picChg chg="add del">
          <ac:chgData name="Amanda Santos" userId="01e69cf81e64fcbe" providerId="LiveId" clId="{7C88C7D0-4C98-48FC-A3B9-85EA2A86E214}" dt="2023-08-13T15:48:20.834" v="13" actId="26606"/>
          <ac:picMkLst>
            <pc:docMk/>
            <pc:sldMk cId="0" sldId="261"/>
            <ac:picMk id="281" creationId="{E909C556-FC01-4870-ABC0-8D5C17BD0F3D}"/>
          </ac:picMkLst>
        </pc:picChg>
        <pc:picChg chg="add del">
          <ac:chgData name="Amanda Santos" userId="01e69cf81e64fcbe" providerId="LiveId" clId="{7C88C7D0-4C98-48FC-A3B9-85EA2A86E214}" dt="2023-08-13T15:48:24.297" v="15" actId="26606"/>
          <ac:picMkLst>
            <pc:docMk/>
            <pc:sldMk cId="0" sldId="261"/>
            <ac:picMk id="289" creationId="{57943801-CAEC-4F98-9332-2A4D9128463E}"/>
          </ac:picMkLst>
        </pc:picChg>
        <pc:picChg chg="add del">
          <ac:chgData name="Amanda Santos" userId="01e69cf81e64fcbe" providerId="LiveId" clId="{7C88C7D0-4C98-48FC-A3B9-85EA2A86E214}" dt="2023-08-13T15:48:20.834" v="13" actId="26606"/>
          <ac:picMkLst>
            <pc:docMk/>
            <pc:sldMk cId="0" sldId="261"/>
            <ac:picMk id="293" creationId="{78976801-4346-4636-BA62-265C81DFE7C4}"/>
          </ac:picMkLst>
        </pc:picChg>
        <pc:picChg chg="add del">
          <ac:chgData name="Amanda Santos" userId="01e69cf81e64fcbe" providerId="LiveId" clId="{7C88C7D0-4C98-48FC-A3B9-85EA2A86E214}" dt="2023-08-13T15:48:24.297" v="15" actId="26606"/>
          <ac:picMkLst>
            <pc:docMk/>
            <pc:sldMk cId="0" sldId="261"/>
            <ac:picMk id="295" creationId="{9BC2FEA5-B399-458A-8393-E06CE40DB89C}"/>
          </ac:picMkLst>
        </pc:picChg>
        <pc:picChg chg="add del">
          <ac:chgData name="Amanda Santos" userId="01e69cf81e64fcbe" providerId="LiveId" clId="{7C88C7D0-4C98-48FC-A3B9-85EA2A86E214}" dt="2023-08-13T15:48:24.297" v="15" actId="26606"/>
          <ac:picMkLst>
            <pc:docMk/>
            <pc:sldMk cId="0" sldId="261"/>
            <ac:picMk id="296" creationId="{5321D838-2C7E-4177-9DD3-DAC78324A2B2}"/>
          </ac:picMkLst>
        </pc:picChg>
        <pc:picChg chg="add del">
          <ac:chgData name="Amanda Santos" userId="01e69cf81e64fcbe" providerId="LiveId" clId="{7C88C7D0-4C98-48FC-A3B9-85EA2A86E214}" dt="2023-08-13T15:48:24.297" v="15" actId="26606"/>
          <ac:picMkLst>
            <pc:docMk/>
            <pc:sldMk cId="0" sldId="261"/>
            <ac:picMk id="297" creationId="{224C28B3-E902-49D1-98A0-582D277A0E00}"/>
          </ac:picMkLst>
        </pc:picChg>
        <pc:picChg chg="add del">
          <ac:chgData name="Amanda Santos" userId="01e69cf81e64fcbe" providerId="LiveId" clId="{7C88C7D0-4C98-48FC-A3B9-85EA2A86E214}" dt="2023-08-13T15:48:24.297" v="15" actId="26606"/>
          <ac:picMkLst>
            <pc:docMk/>
            <pc:sldMk cId="0" sldId="261"/>
            <ac:picMk id="298" creationId="{F3A6C14C-E755-4A02-821B-6EA2D4C9F20D}"/>
          </ac:picMkLst>
        </pc:picChg>
        <pc:picChg chg="add del">
          <ac:chgData name="Amanda Santos" userId="01e69cf81e64fcbe" providerId="LiveId" clId="{7C88C7D0-4C98-48FC-A3B9-85EA2A86E214}" dt="2023-08-13T15:48:28.955" v="17" actId="26606"/>
          <ac:picMkLst>
            <pc:docMk/>
            <pc:sldMk cId="0" sldId="261"/>
            <ac:picMk id="305" creationId="{5321D838-2C7E-4177-9DD3-DAC78324A2B2}"/>
          </ac:picMkLst>
        </pc:picChg>
        <pc:picChg chg="add del">
          <ac:chgData name="Amanda Santos" userId="01e69cf81e64fcbe" providerId="LiveId" clId="{7C88C7D0-4C98-48FC-A3B9-85EA2A86E214}" dt="2023-08-13T15:48:28.955" v="17" actId="26606"/>
          <ac:picMkLst>
            <pc:docMk/>
            <pc:sldMk cId="0" sldId="261"/>
            <ac:picMk id="306" creationId="{224C28B3-E902-49D1-98A0-582D277A0E00}"/>
          </ac:picMkLst>
        </pc:picChg>
        <pc:picChg chg="add del">
          <ac:chgData name="Amanda Santos" userId="01e69cf81e64fcbe" providerId="LiveId" clId="{7C88C7D0-4C98-48FC-A3B9-85EA2A86E214}" dt="2023-08-13T15:48:28.955" v="17" actId="26606"/>
          <ac:picMkLst>
            <pc:docMk/>
            <pc:sldMk cId="0" sldId="261"/>
            <ac:picMk id="307" creationId="{F3A6C14C-E755-4A02-821B-6EA2D4C9F20D}"/>
          </ac:picMkLst>
        </pc:picChg>
        <pc:picChg chg="add del">
          <ac:chgData name="Amanda Santos" userId="01e69cf81e64fcbe" providerId="LiveId" clId="{7C88C7D0-4C98-48FC-A3B9-85EA2A86E214}" dt="2023-08-13T15:48:28.955" v="17" actId="26606"/>
          <ac:picMkLst>
            <pc:docMk/>
            <pc:sldMk cId="0" sldId="261"/>
            <ac:picMk id="310" creationId="{D8DF5C3E-BDAB-40E6-A40B-8C05D8CD3F52}"/>
          </ac:picMkLst>
        </pc:picChg>
        <pc:picChg chg="add del">
          <ac:chgData name="Amanda Santos" userId="01e69cf81e64fcbe" providerId="LiveId" clId="{7C88C7D0-4C98-48FC-A3B9-85EA2A86E214}" dt="2023-08-13T15:48:28.955" v="17" actId="26606"/>
          <ac:picMkLst>
            <pc:docMk/>
            <pc:sldMk cId="0" sldId="261"/>
            <ac:picMk id="311" creationId="{9D90C31A-86E3-472B-B929-496667598EFF}"/>
          </ac:picMkLst>
        </pc:picChg>
        <pc:picChg chg="add del">
          <ac:chgData name="Amanda Santos" userId="01e69cf81e64fcbe" providerId="LiveId" clId="{7C88C7D0-4C98-48FC-A3B9-85EA2A86E214}" dt="2023-08-13T15:48:28.955" v="17" actId="26606"/>
          <ac:picMkLst>
            <pc:docMk/>
            <pc:sldMk cId="0" sldId="261"/>
            <ac:picMk id="314" creationId="{608D9710-1A5F-4D24-B654-F2081DE6014C}"/>
          </ac:picMkLst>
        </pc:picChg>
        <pc:picChg chg="add">
          <ac:chgData name="Amanda Santos" userId="01e69cf81e64fcbe" providerId="LiveId" clId="{7C88C7D0-4C98-48FC-A3B9-85EA2A86E214}" dt="2023-08-13T15:48:29.049" v="18" actId="26606"/>
          <ac:picMkLst>
            <pc:docMk/>
            <pc:sldMk cId="0" sldId="261"/>
            <ac:picMk id="317" creationId="{01CFC1BB-C5B3-4479-9752-C53221627F91}"/>
          </ac:picMkLst>
        </pc:picChg>
        <pc:picChg chg="add">
          <ac:chgData name="Amanda Santos" userId="01e69cf81e64fcbe" providerId="LiveId" clId="{7C88C7D0-4C98-48FC-A3B9-85EA2A86E214}" dt="2023-08-13T15:48:29.049" v="18" actId="26606"/>
          <ac:picMkLst>
            <pc:docMk/>
            <pc:sldMk cId="0" sldId="261"/>
            <ac:picMk id="318" creationId="{C56FCE19-3103-4473-A92E-E38D00FCD006}"/>
          </ac:picMkLst>
        </pc:picChg>
        <pc:picChg chg="add">
          <ac:chgData name="Amanda Santos" userId="01e69cf81e64fcbe" providerId="LiveId" clId="{7C88C7D0-4C98-48FC-A3B9-85EA2A86E214}" dt="2023-08-13T15:48:29.049" v="18" actId="26606"/>
          <ac:picMkLst>
            <pc:docMk/>
            <pc:sldMk cId="0" sldId="261"/>
            <ac:picMk id="319" creationId="{E909C556-FC01-4870-ABC0-8D5C17BD0F3D}"/>
          </ac:picMkLst>
        </pc:picChg>
        <pc:picChg chg="add">
          <ac:chgData name="Amanda Santos" userId="01e69cf81e64fcbe" providerId="LiveId" clId="{7C88C7D0-4C98-48FC-A3B9-85EA2A86E214}" dt="2023-08-13T15:48:29.049" v="18" actId="26606"/>
          <ac:picMkLst>
            <pc:docMk/>
            <pc:sldMk cId="0" sldId="261"/>
            <ac:picMk id="325" creationId="{D3143E80-C928-46DB-9299-0BD06348A928}"/>
          </ac:picMkLst>
        </pc:picChg>
      </pc:sldChg>
      <pc:sldChg chg="addSp modSp mod modAnim">
        <pc:chgData name="Amanda Santos" userId="01e69cf81e64fcbe" providerId="LiveId" clId="{7C88C7D0-4C98-48FC-A3B9-85EA2A86E214}" dt="2023-08-15T20:12:00.256" v="105"/>
        <pc:sldMkLst>
          <pc:docMk/>
          <pc:sldMk cId="0" sldId="262"/>
        </pc:sldMkLst>
        <pc:spChg chg="mod">
          <ac:chgData name="Amanda Santos" userId="01e69cf81e64fcbe" providerId="LiveId" clId="{7C88C7D0-4C98-48FC-A3B9-85EA2A86E214}" dt="2023-08-13T15:49:08.609" v="19" actId="207"/>
          <ac:spMkLst>
            <pc:docMk/>
            <pc:sldMk cId="0" sldId="262"/>
            <ac:spMk id="277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5:49:16.820" v="20" actId="14100"/>
          <ac:spMkLst>
            <pc:docMk/>
            <pc:sldMk cId="0" sldId="262"/>
            <ac:spMk id="278" creationId="{00000000-0000-0000-0000-000000000000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62"/>
            <ac:picMk id="6" creationId="{FA82F71C-2098-5B30-45F5-7031E6AE634D}"/>
          </ac:picMkLst>
        </pc:picChg>
      </pc:sldChg>
      <pc:sldChg chg="addSp modSp modAnim">
        <pc:chgData name="Amanda Santos" userId="01e69cf81e64fcbe" providerId="LiveId" clId="{7C88C7D0-4C98-48FC-A3B9-85EA2A86E214}" dt="2023-08-15T20:12:00.256" v="105"/>
        <pc:sldMkLst>
          <pc:docMk/>
          <pc:sldMk cId="0" sldId="263"/>
        </pc:sldMkLst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63"/>
            <ac:picMk id="5" creationId="{096C6E7C-D677-F029-2A8F-68A1AB969CCE}"/>
          </ac:picMkLst>
        </pc:picChg>
      </pc:sldChg>
      <pc:sldChg chg="addSp delSp modSp mod setBg modAnim">
        <pc:chgData name="Amanda Santos" userId="01e69cf81e64fcbe" providerId="LiveId" clId="{7C88C7D0-4C98-48FC-A3B9-85EA2A86E214}" dt="2023-08-15T20:12:00.256" v="105"/>
        <pc:sldMkLst>
          <pc:docMk/>
          <pc:sldMk cId="0" sldId="264"/>
        </pc:sldMkLst>
        <pc:spChg chg="mo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295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296" creationId="{00000000-0000-0000-0000-000000000000}"/>
          </ac:spMkLst>
        </pc:spChg>
        <pc:spChg chg="add del">
          <ac:chgData name="Amanda Santos" userId="01e69cf81e64fcbe" providerId="LiveId" clId="{7C88C7D0-4C98-48FC-A3B9-85EA2A86E214}" dt="2023-08-13T16:14:19.633" v="44" actId="26606"/>
          <ac:spMkLst>
            <pc:docMk/>
            <pc:sldMk cId="0" sldId="264"/>
            <ac:spMk id="310" creationId="{063AE720-E0EC-4F00-9B14-A51B549E6931}"/>
          </ac:spMkLst>
        </pc:spChg>
        <pc:spChg chg="add del">
          <ac:chgData name="Amanda Santos" userId="01e69cf81e64fcbe" providerId="LiveId" clId="{7C88C7D0-4C98-48FC-A3B9-85EA2A86E214}" dt="2023-08-13T16:14:19.633" v="44" actId="26606"/>
          <ac:spMkLst>
            <pc:docMk/>
            <pc:sldMk cId="0" sldId="264"/>
            <ac:spMk id="312" creationId="{F6CEF4CF-2E44-4485-9C96-E73FDA7D968F}"/>
          </ac:spMkLst>
        </pc:spChg>
        <pc:spChg chg="add del">
          <ac:chgData name="Amanda Santos" userId="01e69cf81e64fcbe" providerId="LiveId" clId="{7C88C7D0-4C98-48FC-A3B9-85EA2A86E214}" dt="2023-08-13T16:14:19.633" v="44" actId="26606"/>
          <ac:spMkLst>
            <pc:docMk/>
            <pc:sldMk cId="0" sldId="264"/>
            <ac:spMk id="318" creationId="{B76622F9-95FA-4AAD-9498-8E3D6C96AF0A}"/>
          </ac:spMkLst>
        </pc:spChg>
        <pc:spChg chg="ad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324" creationId="{38D20E75-5ECD-45F3-B813-D48ADAA1887D}"/>
          </ac:spMkLst>
        </pc:spChg>
        <pc:spChg chg="ad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326" creationId="{EE11633B-09C8-419C-AA5D-E6D3C57246DC}"/>
          </ac:spMkLst>
        </pc:spChg>
        <pc:spChg chg="ad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328" creationId="{52BA1CBD-9DF8-407B-9391-C9A0E5FB8258}"/>
          </ac:spMkLst>
        </pc:spChg>
        <pc:spChg chg="ad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329" creationId="{A33425EE-B932-48C9-AA89-3B011CB0BFF3}"/>
          </ac:spMkLst>
        </pc:spChg>
        <pc:spChg chg="ad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330" creationId="{FAD4488E-26C5-4DBB-A938-13BAF4F968FE}"/>
          </ac:spMkLst>
        </pc:spChg>
        <pc:spChg chg="ad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331" creationId="{3DFFD9BA-0D2D-4572-896F-55D8167B56F0}"/>
          </ac:spMkLst>
        </pc:spChg>
        <pc:spChg chg="ad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332" creationId="{91FCC9CE-54C0-462B-BCA3-EB5B5ADFE11A}"/>
          </ac:spMkLst>
        </pc:spChg>
        <pc:spChg chg="ad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333" creationId="{2AD7C3C0-A50B-4E4D-98D0-463C2638D0EE}"/>
          </ac:spMkLst>
        </pc:spChg>
        <pc:spChg chg="add">
          <ac:chgData name="Amanda Santos" userId="01e69cf81e64fcbe" providerId="LiveId" clId="{7C88C7D0-4C98-48FC-A3B9-85EA2A86E214}" dt="2023-08-13T16:14:19.848" v="45" actId="26606"/>
          <ac:spMkLst>
            <pc:docMk/>
            <pc:sldMk cId="0" sldId="264"/>
            <ac:spMk id="334" creationId="{EE31795F-76AE-4ED1-90EC-9462D3F556EE}"/>
          </ac:spMkLst>
        </pc:spChg>
        <pc:grpChg chg="add del">
          <ac:chgData name="Amanda Santos" userId="01e69cf81e64fcbe" providerId="LiveId" clId="{7C88C7D0-4C98-48FC-A3B9-85EA2A86E214}" dt="2023-08-13T16:14:19.633" v="44" actId="26606"/>
          <ac:grpSpMkLst>
            <pc:docMk/>
            <pc:sldMk cId="0" sldId="264"/>
            <ac:grpSpMk id="314" creationId="{FF508BC2-D0E6-462C-8817-CF53BC4DEEFF}"/>
          </ac:grpSpMkLst>
        </pc:gr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64"/>
            <ac:picMk id="9" creationId="{9D86E90B-FE32-E319-F5AD-FA5854A52CF0}"/>
          </ac:picMkLst>
        </pc:picChg>
        <pc:picChg chg="mod ord">
          <ac:chgData name="Amanda Santos" userId="01e69cf81e64fcbe" providerId="LiveId" clId="{7C88C7D0-4C98-48FC-A3B9-85EA2A86E214}" dt="2023-08-13T16:14:19.848" v="45" actId="26606"/>
          <ac:picMkLst>
            <pc:docMk/>
            <pc:sldMk cId="0" sldId="264"/>
            <ac:picMk id="297" creationId="{00000000-0000-0000-0000-000000000000}"/>
          </ac:picMkLst>
        </pc:picChg>
        <pc:picChg chg="mod ord">
          <ac:chgData name="Amanda Santos" userId="01e69cf81e64fcbe" providerId="LiveId" clId="{7C88C7D0-4C98-48FC-A3B9-85EA2A86E214}" dt="2023-08-13T16:14:19.848" v="45" actId="26606"/>
          <ac:picMkLst>
            <pc:docMk/>
            <pc:sldMk cId="0" sldId="264"/>
            <ac:picMk id="298" creationId="{00000000-0000-0000-0000-000000000000}"/>
          </ac:picMkLst>
        </pc:picChg>
        <pc:picChg chg="mod">
          <ac:chgData name="Amanda Santos" userId="01e69cf81e64fcbe" providerId="LiveId" clId="{7C88C7D0-4C98-48FC-A3B9-85EA2A86E214}" dt="2023-08-13T16:14:19.848" v="45" actId="26606"/>
          <ac:picMkLst>
            <pc:docMk/>
            <pc:sldMk cId="0" sldId="264"/>
            <ac:picMk id="299" creationId="{00000000-0000-0000-0000-000000000000}"/>
          </ac:picMkLst>
        </pc:picChg>
        <pc:picChg chg="add del">
          <ac:chgData name="Amanda Santos" userId="01e69cf81e64fcbe" providerId="LiveId" clId="{7C88C7D0-4C98-48FC-A3B9-85EA2A86E214}" dt="2023-08-13T16:14:19.633" v="44" actId="26606"/>
          <ac:picMkLst>
            <pc:docMk/>
            <pc:sldMk cId="0" sldId="264"/>
            <ac:picMk id="304" creationId="{DE641BE7-E53D-4EDB-86DC-A76FE7EB6820}"/>
          </ac:picMkLst>
        </pc:picChg>
        <pc:picChg chg="add del">
          <ac:chgData name="Amanda Santos" userId="01e69cf81e64fcbe" providerId="LiveId" clId="{7C88C7D0-4C98-48FC-A3B9-85EA2A86E214}" dt="2023-08-13T16:14:19.633" v="44" actId="26606"/>
          <ac:picMkLst>
            <pc:docMk/>
            <pc:sldMk cId="0" sldId="264"/>
            <ac:picMk id="306" creationId="{11A48E22-6C4A-485A-A345-17F1041FF95C}"/>
          </ac:picMkLst>
        </pc:picChg>
        <pc:picChg chg="add del">
          <ac:chgData name="Amanda Santos" userId="01e69cf81e64fcbe" providerId="LiveId" clId="{7C88C7D0-4C98-48FC-A3B9-85EA2A86E214}" dt="2023-08-13T16:14:19.633" v="44" actId="26606"/>
          <ac:picMkLst>
            <pc:docMk/>
            <pc:sldMk cId="0" sldId="264"/>
            <ac:picMk id="308" creationId="{40C68FC5-6DE5-45F0-880D-585271AD4020}"/>
          </ac:picMkLst>
        </pc:picChg>
        <pc:picChg chg="add">
          <ac:chgData name="Amanda Santos" userId="01e69cf81e64fcbe" providerId="LiveId" clId="{7C88C7D0-4C98-48FC-A3B9-85EA2A86E214}" dt="2023-08-13T16:14:19.848" v="45" actId="26606"/>
          <ac:picMkLst>
            <pc:docMk/>
            <pc:sldMk cId="0" sldId="264"/>
            <ac:picMk id="316" creationId="{62C25863-6BC1-4394-8BE3-4C4154C9140F}"/>
          </ac:picMkLst>
        </pc:picChg>
        <pc:picChg chg="add del">
          <ac:chgData name="Amanda Santos" userId="01e69cf81e64fcbe" providerId="LiveId" clId="{7C88C7D0-4C98-48FC-A3B9-85EA2A86E214}" dt="2023-08-13T16:14:19.633" v="44" actId="26606"/>
          <ac:picMkLst>
            <pc:docMk/>
            <pc:sldMk cId="0" sldId="264"/>
            <ac:picMk id="320" creationId="{DFD6E812-7831-40CE-93CF-E0EBB8521175}"/>
          </ac:picMkLst>
        </pc:picChg>
        <pc:picChg chg="add">
          <ac:chgData name="Amanda Santos" userId="01e69cf81e64fcbe" providerId="LiveId" clId="{7C88C7D0-4C98-48FC-A3B9-85EA2A86E214}" dt="2023-08-13T16:14:19.848" v="45" actId="26606"/>
          <ac:picMkLst>
            <pc:docMk/>
            <pc:sldMk cId="0" sldId="264"/>
            <ac:picMk id="322" creationId="{09C5D0F2-B263-44E5-99A0-32CF827CD7C8}"/>
          </ac:picMkLst>
        </pc:picChg>
        <pc:picChg chg="add">
          <ac:chgData name="Amanda Santos" userId="01e69cf81e64fcbe" providerId="LiveId" clId="{7C88C7D0-4C98-48FC-A3B9-85EA2A86E214}" dt="2023-08-13T16:14:19.848" v="45" actId="26606"/>
          <ac:picMkLst>
            <pc:docMk/>
            <pc:sldMk cId="0" sldId="264"/>
            <ac:picMk id="323" creationId="{ABA4DBE4-1206-49FA-BFA9-E64DE7D02780}"/>
          </ac:picMkLst>
        </pc:picChg>
        <pc:picChg chg="add">
          <ac:chgData name="Amanda Santos" userId="01e69cf81e64fcbe" providerId="LiveId" clId="{7C88C7D0-4C98-48FC-A3B9-85EA2A86E214}" dt="2023-08-13T16:14:19.848" v="45" actId="26606"/>
          <ac:picMkLst>
            <pc:docMk/>
            <pc:sldMk cId="0" sldId="264"/>
            <ac:picMk id="325" creationId="{C057E3FC-B770-45D6-93FB-080D67201D6D}"/>
          </ac:picMkLst>
        </pc:picChg>
        <pc:picChg chg="add">
          <ac:chgData name="Amanda Santos" userId="01e69cf81e64fcbe" providerId="LiveId" clId="{7C88C7D0-4C98-48FC-A3B9-85EA2A86E214}" dt="2023-08-13T16:14:19.848" v="45" actId="26606"/>
          <ac:picMkLst>
            <pc:docMk/>
            <pc:sldMk cId="0" sldId="264"/>
            <ac:picMk id="327" creationId="{01439E1F-4892-4505-9005-15E50B1A9E20}"/>
          </ac:picMkLst>
        </pc:picChg>
      </pc:sldChg>
      <pc:sldChg chg="addSp modSp mod modAnim">
        <pc:chgData name="Amanda Santos" userId="01e69cf81e64fcbe" providerId="LiveId" clId="{7C88C7D0-4C98-48FC-A3B9-85EA2A86E214}" dt="2023-08-15T20:12:00.256" v="105"/>
        <pc:sldMkLst>
          <pc:docMk/>
          <pc:sldMk cId="0" sldId="265"/>
        </pc:sldMkLst>
        <pc:spChg chg="mod">
          <ac:chgData name="Amanda Santos" userId="01e69cf81e64fcbe" providerId="LiveId" clId="{7C88C7D0-4C98-48FC-A3B9-85EA2A86E214}" dt="2023-08-13T16:08:35.224" v="22" actId="207"/>
          <ac:spMkLst>
            <pc:docMk/>
            <pc:sldMk cId="0" sldId="265"/>
            <ac:spMk id="304" creationId="{00000000-0000-0000-0000-000000000000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65"/>
            <ac:picMk id="5" creationId="{B10160FF-3BA5-9192-DB66-E32F00796A4F}"/>
          </ac:picMkLst>
        </pc:picChg>
      </pc:sldChg>
      <pc:sldChg chg="addSp modSp mod setBg modAnim">
        <pc:chgData name="Amanda Santos" userId="01e69cf81e64fcbe" providerId="LiveId" clId="{7C88C7D0-4C98-48FC-A3B9-85EA2A86E214}" dt="2023-08-15T20:12:00.256" v="105"/>
        <pc:sldMkLst>
          <pc:docMk/>
          <pc:sldMk cId="0" sldId="266"/>
        </pc:sldMkLst>
        <pc:spChg chg="mod">
          <ac:chgData name="Amanda Santos" userId="01e69cf81e64fcbe" providerId="LiveId" clId="{7C88C7D0-4C98-48FC-A3B9-85EA2A86E214}" dt="2023-08-13T16:14:35.443" v="46" actId="26606"/>
          <ac:spMkLst>
            <pc:docMk/>
            <pc:sldMk cId="0" sldId="266"/>
            <ac:spMk id="311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6:14:35.443" v="46" actId="26606"/>
          <ac:spMkLst>
            <pc:docMk/>
            <pc:sldMk cId="0" sldId="266"/>
            <ac:spMk id="312" creationId="{00000000-0000-0000-0000-000000000000}"/>
          </ac:spMkLst>
        </pc:spChg>
        <pc:spChg chg="add">
          <ac:chgData name="Amanda Santos" userId="01e69cf81e64fcbe" providerId="LiveId" clId="{7C88C7D0-4C98-48FC-A3B9-85EA2A86E214}" dt="2023-08-13T16:14:35.443" v="46" actId="26606"/>
          <ac:spMkLst>
            <pc:docMk/>
            <pc:sldMk cId="0" sldId="266"/>
            <ac:spMk id="324" creationId="{C6DB8A24-0DF2-4AB3-9191-C02AB6937C1F}"/>
          </ac:spMkLst>
        </pc:spChg>
        <pc:spChg chg="add">
          <ac:chgData name="Amanda Santos" userId="01e69cf81e64fcbe" providerId="LiveId" clId="{7C88C7D0-4C98-48FC-A3B9-85EA2A86E214}" dt="2023-08-13T16:14:35.443" v="46" actId="26606"/>
          <ac:spMkLst>
            <pc:docMk/>
            <pc:sldMk cId="0" sldId="266"/>
            <ac:spMk id="326" creationId="{6924F406-F250-4FCF-A28E-52F364A5AA1D}"/>
          </ac:spMkLst>
        </pc:spChg>
        <pc:spChg chg="add">
          <ac:chgData name="Amanda Santos" userId="01e69cf81e64fcbe" providerId="LiveId" clId="{7C88C7D0-4C98-48FC-A3B9-85EA2A86E214}" dt="2023-08-13T16:14:35.443" v="46" actId="26606"/>
          <ac:spMkLst>
            <pc:docMk/>
            <pc:sldMk cId="0" sldId="266"/>
            <ac:spMk id="332" creationId="{C493E730-2044-49B5-A022-B8D6F359343E}"/>
          </ac:spMkLst>
        </pc:spChg>
        <pc:grpChg chg="add">
          <ac:chgData name="Amanda Santos" userId="01e69cf81e64fcbe" providerId="LiveId" clId="{7C88C7D0-4C98-48FC-A3B9-85EA2A86E214}" dt="2023-08-13T16:14:35.443" v="46" actId="26606"/>
          <ac:grpSpMkLst>
            <pc:docMk/>
            <pc:sldMk cId="0" sldId="266"/>
            <ac:grpSpMk id="328" creationId="{5B988D63-FA8B-436C-902E-E5005BC0492F}"/>
          </ac:grpSpMkLst>
        </pc:gr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66"/>
            <ac:picMk id="6" creationId="{DAD39762-0705-A678-0367-7C2D41044DDD}"/>
          </ac:picMkLst>
        </pc:picChg>
        <pc:picChg chg="mod ord">
          <ac:chgData name="Amanda Santos" userId="01e69cf81e64fcbe" providerId="LiveId" clId="{7C88C7D0-4C98-48FC-A3B9-85EA2A86E214}" dt="2023-08-13T16:14:35.443" v="46" actId="26606"/>
          <ac:picMkLst>
            <pc:docMk/>
            <pc:sldMk cId="0" sldId="266"/>
            <ac:picMk id="313" creationId="{00000000-0000-0000-0000-000000000000}"/>
          </ac:picMkLst>
        </pc:picChg>
        <pc:picChg chg="add">
          <ac:chgData name="Amanda Santos" userId="01e69cf81e64fcbe" providerId="LiveId" clId="{7C88C7D0-4C98-48FC-A3B9-85EA2A86E214}" dt="2023-08-13T16:14:35.443" v="46" actId="26606"/>
          <ac:picMkLst>
            <pc:docMk/>
            <pc:sldMk cId="0" sldId="266"/>
            <ac:picMk id="318" creationId="{01CFC1BB-C5B3-4479-9752-C53221627F91}"/>
          </ac:picMkLst>
        </pc:picChg>
        <pc:picChg chg="add">
          <ac:chgData name="Amanda Santos" userId="01e69cf81e64fcbe" providerId="LiveId" clId="{7C88C7D0-4C98-48FC-A3B9-85EA2A86E214}" dt="2023-08-13T16:14:35.443" v="46" actId="26606"/>
          <ac:picMkLst>
            <pc:docMk/>
            <pc:sldMk cId="0" sldId="266"/>
            <ac:picMk id="320" creationId="{C56FCE19-3103-4473-A92E-E38D00FCD006}"/>
          </ac:picMkLst>
        </pc:picChg>
        <pc:picChg chg="add">
          <ac:chgData name="Amanda Santos" userId="01e69cf81e64fcbe" providerId="LiveId" clId="{7C88C7D0-4C98-48FC-A3B9-85EA2A86E214}" dt="2023-08-13T16:14:35.443" v="46" actId="26606"/>
          <ac:picMkLst>
            <pc:docMk/>
            <pc:sldMk cId="0" sldId="266"/>
            <ac:picMk id="322" creationId="{E909C556-FC01-4870-ABC0-8D5C17BD0F3D}"/>
          </ac:picMkLst>
        </pc:picChg>
        <pc:picChg chg="add">
          <ac:chgData name="Amanda Santos" userId="01e69cf81e64fcbe" providerId="LiveId" clId="{7C88C7D0-4C98-48FC-A3B9-85EA2A86E214}" dt="2023-08-13T16:14:35.443" v="46" actId="26606"/>
          <ac:picMkLst>
            <pc:docMk/>
            <pc:sldMk cId="0" sldId="266"/>
            <ac:picMk id="334" creationId="{78976801-4346-4636-BA62-265C81DFE7C4}"/>
          </ac:picMkLst>
        </pc:picChg>
      </pc:sldChg>
      <pc:sldChg chg="del">
        <pc:chgData name="Amanda Santos" userId="01e69cf81e64fcbe" providerId="LiveId" clId="{7C88C7D0-4C98-48FC-A3B9-85EA2A86E214}" dt="2023-08-13T15:45:38.947" v="5" actId="47"/>
        <pc:sldMkLst>
          <pc:docMk/>
          <pc:sldMk cId="0" sldId="267"/>
        </pc:sldMkLst>
      </pc:sldChg>
      <pc:sldChg chg="del">
        <pc:chgData name="Amanda Santos" userId="01e69cf81e64fcbe" providerId="LiveId" clId="{7C88C7D0-4C98-48FC-A3B9-85EA2A86E214}" dt="2023-08-13T15:45:40.763" v="6" actId="47"/>
        <pc:sldMkLst>
          <pc:docMk/>
          <pc:sldMk cId="0" sldId="268"/>
        </pc:sldMkLst>
      </pc:sldChg>
      <pc:sldChg chg="addSp modSp mod setBg modAnim">
        <pc:chgData name="Amanda Santos" userId="01e69cf81e64fcbe" providerId="LiveId" clId="{7C88C7D0-4C98-48FC-A3B9-85EA2A86E214}" dt="2023-08-15T20:12:00.256" v="105"/>
        <pc:sldMkLst>
          <pc:docMk/>
          <pc:sldMk cId="0" sldId="269"/>
        </pc:sldMkLst>
        <pc:spChg chg="mod ord">
          <ac:chgData name="Amanda Santos" userId="01e69cf81e64fcbe" providerId="LiveId" clId="{7C88C7D0-4C98-48FC-A3B9-85EA2A86E214}" dt="2023-08-13T16:14:43.493" v="47" actId="26606"/>
          <ac:spMkLst>
            <pc:docMk/>
            <pc:sldMk cId="0" sldId="269"/>
            <ac:spMk id="334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6:14:43.493" v="47" actId="26606"/>
          <ac:spMkLst>
            <pc:docMk/>
            <pc:sldMk cId="0" sldId="269"/>
            <ac:spMk id="336" creationId="{00000000-0000-0000-0000-000000000000}"/>
          </ac:spMkLst>
        </pc:spChg>
        <pc:spChg chg="add">
          <ac:chgData name="Amanda Santos" userId="01e69cf81e64fcbe" providerId="LiveId" clId="{7C88C7D0-4C98-48FC-A3B9-85EA2A86E214}" dt="2023-08-13T16:14:43.493" v="47" actId="26606"/>
          <ac:spMkLst>
            <pc:docMk/>
            <pc:sldMk cId="0" sldId="269"/>
            <ac:spMk id="347" creationId="{C6DB8A24-0DF2-4AB3-9191-C02AB6937C1F}"/>
          </ac:spMkLst>
        </pc:spChg>
        <pc:spChg chg="add">
          <ac:chgData name="Amanda Santos" userId="01e69cf81e64fcbe" providerId="LiveId" clId="{7C88C7D0-4C98-48FC-A3B9-85EA2A86E214}" dt="2023-08-13T16:14:43.493" v="47" actId="26606"/>
          <ac:spMkLst>
            <pc:docMk/>
            <pc:sldMk cId="0" sldId="269"/>
            <ac:spMk id="349" creationId="{6924F406-F250-4FCF-A28E-52F364A5AA1D}"/>
          </ac:spMkLst>
        </pc:spChg>
        <pc:spChg chg="add">
          <ac:chgData name="Amanda Santos" userId="01e69cf81e64fcbe" providerId="LiveId" clId="{7C88C7D0-4C98-48FC-A3B9-85EA2A86E214}" dt="2023-08-13T16:14:43.493" v="47" actId="26606"/>
          <ac:spMkLst>
            <pc:docMk/>
            <pc:sldMk cId="0" sldId="269"/>
            <ac:spMk id="355" creationId="{C493E730-2044-49B5-A022-B8D6F359343E}"/>
          </ac:spMkLst>
        </pc:spChg>
        <pc:grpChg chg="add">
          <ac:chgData name="Amanda Santos" userId="01e69cf81e64fcbe" providerId="LiveId" clId="{7C88C7D0-4C98-48FC-A3B9-85EA2A86E214}" dt="2023-08-13T16:14:43.493" v="47" actId="26606"/>
          <ac:grpSpMkLst>
            <pc:docMk/>
            <pc:sldMk cId="0" sldId="269"/>
            <ac:grpSpMk id="351" creationId="{5B988D63-FA8B-436C-902E-E5005BC0492F}"/>
          </ac:grpSpMkLst>
        </pc:gr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69"/>
            <ac:picMk id="6" creationId="{624ABDAF-9844-C744-CAC5-FFB9B42EAEC1}"/>
          </ac:picMkLst>
        </pc:picChg>
        <pc:picChg chg="mod">
          <ac:chgData name="Amanda Santos" userId="01e69cf81e64fcbe" providerId="LiveId" clId="{7C88C7D0-4C98-48FC-A3B9-85EA2A86E214}" dt="2023-08-13T16:14:43.493" v="47" actId="26606"/>
          <ac:picMkLst>
            <pc:docMk/>
            <pc:sldMk cId="0" sldId="269"/>
            <ac:picMk id="335" creationId="{00000000-0000-0000-0000-000000000000}"/>
          </ac:picMkLst>
        </pc:picChg>
        <pc:picChg chg="add">
          <ac:chgData name="Amanda Santos" userId="01e69cf81e64fcbe" providerId="LiveId" clId="{7C88C7D0-4C98-48FC-A3B9-85EA2A86E214}" dt="2023-08-13T16:14:43.493" v="47" actId="26606"/>
          <ac:picMkLst>
            <pc:docMk/>
            <pc:sldMk cId="0" sldId="269"/>
            <ac:picMk id="341" creationId="{01CFC1BB-C5B3-4479-9752-C53221627F91}"/>
          </ac:picMkLst>
        </pc:picChg>
        <pc:picChg chg="add">
          <ac:chgData name="Amanda Santos" userId="01e69cf81e64fcbe" providerId="LiveId" clId="{7C88C7D0-4C98-48FC-A3B9-85EA2A86E214}" dt="2023-08-13T16:14:43.493" v="47" actId="26606"/>
          <ac:picMkLst>
            <pc:docMk/>
            <pc:sldMk cId="0" sldId="269"/>
            <ac:picMk id="343" creationId="{C56FCE19-3103-4473-A92E-E38D00FCD006}"/>
          </ac:picMkLst>
        </pc:picChg>
        <pc:picChg chg="add">
          <ac:chgData name="Amanda Santos" userId="01e69cf81e64fcbe" providerId="LiveId" clId="{7C88C7D0-4C98-48FC-A3B9-85EA2A86E214}" dt="2023-08-13T16:14:43.493" v="47" actId="26606"/>
          <ac:picMkLst>
            <pc:docMk/>
            <pc:sldMk cId="0" sldId="269"/>
            <ac:picMk id="345" creationId="{E909C556-FC01-4870-ABC0-8D5C17BD0F3D}"/>
          </ac:picMkLst>
        </pc:picChg>
        <pc:picChg chg="add">
          <ac:chgData name="Amanda Santos" userId="01e69cf81e64fcbe" providerId="LiveId" clId="{7C88C7D0-4C98-48FC-A3B9-85EA2A86E214}" dt="2023-08-13T16:14:43.493" v="47" actId="26606"/>
          <ac:picMkLst>
            <pc:docMk/>
            <pc:sldMk cId="0" sldId="269"/>
            <ac:picMk id="357" creationId="{78976801-4346-4636-BA62-265C81DFE7C4}"/>
          </ac:picMkLst>
        </pc:picChg>
      </pc:sldChg>
      <pc:sldChg chg="addSp modSp mod setBg modAnim">
        <pc:chgData name="Amanda Santos" userId="01e69cf81e64fcbe" providerId="LiveId" clId="{7C88C7D0-4C98-48FC-A3B9-85EA2A86E214}" dt="2023-08-15T20:12:00.256" v="105"/>
        <pc:sldMkLst>
          <pc:docMk/>
          <pc:sldMk cId="0" sldId="270"/>
        </pc:sldMkLst>
        <pc:spChg chg="mo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41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42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43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44" creationId="{00000000-0000-0000-0000-000000000000}"/>
          </ac:spMkLst>
        </pc:spChg>
        <pc:spChg chg="ad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55" creationId="{AD50BBC6-5944-49AE-A819-558AB05AB178}"/>
          </ac:spMkLst>
        </pc:spChg>
        <pc:spChg chg="ad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57" creationId="{4F2E428D-A109-43BE-8AC2-C83EF031EF73}"/>
          </ac:spMkLst>
        </pc:spChg>
        <pc:spChg chg="ad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59" creationId="{CD6EC5AD-977D-4411-AC6F-5677D6D5CD0B}"/>
          </ac:spMkLst>
        </pc:spChg>
        <pc:spChg chg="ad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63" creationId="{1F5CD2AA-865E-46EF-BE02-B7F59735C5F1}"/>
          </ac:spMkLst>
        </pc:spChg>
        <pc:spChg chg="ad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65" creationId="{9836E79C-DAF3-497B-8829-B578C6330EB9}"/>
          </ac:spMkLst>
        </pc:spChg>
        <pc:spChg chg="ad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67" creationId="{96CBA651-59F0-4056-852B-7BA312B84B4B}"/>
          </ac:spMkLst>
        </pc:spChg>
        <pc:spChg chg="ad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69" creationId="{86549CAF-504A-44ED-AD20-0880DCFE744A}"/>
          </ac:spMkLst>
        </pc:spChg>
        <pc:spChg chg="add">
          <ac:chgData name="Amanda Santos" userId="01e69cf81e64fcbe" providerId="LiveId" clId="{7C88C7D0-4C98-48FC-A3B9-85EA2A86E214}" dt="2023-08-13T16:14:52.744" v="48" actId="26606"/>
          <ac:spMkLst>
            <pc:docMk/>
            <pc:sldMk cId="0" sldId="270"/>
            <ac:spMk id="371" creationId="{B318056C-6EA6-4474-B02E-6C914AE04DBC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70"/>
            <ac:picMk id="7" creationId="{ECDB9CC8-BCE4-8A43-AB3D-15F0FCA994BF}"/>
          </ac:picMkLst>
        </pc:picChg>
        <pc:picChg chg="add">
          <ac:chgData name="Amanda Santos" userId="01e69cf81e64fcbe" providerId="LiveId" clId="{7C88C7D0-4C98-48FC-A3B9-85EA2A86E214}" dt="2023-08-13T16:14:52.744" v="48" actId="26606"/>
          <ac:picMkLst>
            <pc:docMk/>
            <pc:sldMk cId="0" sldId="270"/>
            <ac:picMk id="349" creationId="{8100D021-ED8E-4951-8376-73996A82CD4A}"/>
          </ac:picMkLst>
        </pc:picChg>
        <pc:picChg chg="add">
          <ac:chgData name="Amanda Santos" userId="01e69cf81e64fcbe" providerId="LiveId" clId="{7C88C7D0-4C98-48FC-A3B9-85EA2A86E214}" dt="2023-08-13T16:14:52.744" v="48" actId="26606"/>
          <ac:picMkLst>
            <pc:docMk/>
            <pc:sldMk cId="0" sldId="270"/>
            <ac:picMk id="351" creationId="{46FE219C-22F7-4734-B3C1-28E70390CE17}"/>
          </ac:picMkLst>
        </pc:picChg>
        <pc:picChg chg="add">
          <ac:chgData name="Amanda Santos" userId="01e69cf81e64fcbe" providerId="LiveId" clId="{7C88C7D0-4C98-48FC-A3B9-85EA2A86E214}" dt="2023-08-13T16:14:52.744" v="48" actId="26606"/>
          <ac:picMkLst>
            <pc:docMk/>
            <pc:sldMk cId="0" sldId="270"/>
            <ac:picMk id="353" creationId="{EF2EC4B6-5524-4806-8575-59DB6B8F81C0}"/>
          </ac:picMkLst>
        </pc:picChg>
        <pc:picChg chg="add">
          <ac:chgData name="Amanda Santos" userId="01e69cf81e64fcbe" providerId="LiveId" clId="{7C88C7D0-4C98-48FC-A3B9-85EA2A86E214}" dt="2023-08-13T16:14:52.744" v="48" actId="26606"/>
          <ac:picMkLst>
            <pc:docMk/>
            <pc:sldMk cId="0" sldId="270"/>
            <ac:picMk id="361" creationId="{83DC4F7D-6CBC-4B88-80C9-3E5BBFA8D75E}"/>
          </ac:picMkLst>
        </pc:picChg>
      </pc:sldChg>
      <pc:sldChg chg="addSp modSp mod modAnim">
        <pc:chgData name="Amanda Santos" userId="01e69cf81e64fcbe" providerId="LiveId" clId="{7C88C7D0-4C98-48FC-A3B9-85EA2A86E214}" dt="2023-08-15T20:12:00.256" v="105"/>
        <pc:sldMkLst>
          <pc:docMk/>
          <pc:sldMk cId="0" sldId="271"/>
        </pc:sldMkLst>
        <pc:spChg chg="mod">
          <ac:chgData name="Amanda Santos" userId="01e69cf81e64fcbe" providerId="LiveId" clId="{7C88C7D0-4C98-48FC-A3B9-85EA2A86E214}" dt="2023-08-13T16:09:32.153" v="30" actId="14100"/>
          <ac:spMkLst>
            <pc:docMk/>
            <pc:sldMk cId="0" sldId="271"/>
            <ac:spMk id="349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6:15:05.453" v="49" actId="14100"/>
          <ac:spMkLst>
            <pc:docMk/>
            <pc:sldMk cId="0" sldId="271"/>
            <ac:spMk id="352" creationId="{00000000-0000-0000-0000-000000000000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71"/>
            <ac:picMk id="5" creationId="{AB46336F-B146-9148-BEE9-04A19B32C1BC}"/>
          </ac:picMkLst>
        </pc:picChg>
      </pc:sldChg>
      <pc:sldChg chg="addSp modSp mod modAnim">
        <pc:chgData name="Amanda Santos" userId="01e69cf81e64fcbe" providerId="LiveId" clId="{7C88C7D0-4C98-48FC-A3B9-85EA2A86E214}" dt="2023-08-15T20:12:00.256" v="105"/>
        <pc:sldMkLst>
          <pc:docMk/>
          <pc:sldMk cId="0" sldId="272"/>
        </pc:sldMkLst>
        <pc:spChg chg="mod">
          <ac:chgData name="Amanda Santos" userId="01e69cf81e64fcbe" providerId="LiveId" clId="{7C88C7D0-4C98-48FC-A3B9-85EA2A86E214}" dt="2023-08-13T16:36:18.815" v="87" actId="1076"/>
          <ac:spMkLst>
            <pc:docMk/>
            <pc:sldMk cId="0" sldId="272"/>
            <ac:spMk id="357" creationId="{00000000-0000-0000-0000-000000000000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72"/>
            <ac:picMk id="5" creationId="{C3C27020-E6B7-6818-BA4F-C94E86533821}"/>
          </ac:picMkLst>
        </pc:picChg>
      </pc:sldChg>
      <pc:sldChg chg="addSp modSp mod modAnim">
        <pc:chgData name="Amanda Santos" userId="01e69cf81e64fcbe" providerId="LiveId" clId="{7C88C7D0-4C98-48FC-A3B9-85EA2A86E214}" dt="2023-08-15T20:12:00.256" v="105"/>
        <pc:sldMkLst>
          <pc:docMk/>
          <pc:sldMk cId="0" sldId="273"/>
        </pc:sldMkLst>
        <pc:spChg chg="mod">
          <ac:chgData name="Amanda Santos" userId="01e69cf81e64fcbe" providerId="LiveId" clId="{7C88C7D0-4C98-48FC-A3B9-85EA2A86E214}" dt="2023-08-13T16:09:56.258" v="34" actId="14100"/>
          <ac:spMkLst>
            <pc:docMk/>
            <pc:sldMk cId="0" sldId="273"/>
            <ac:spMk id="366" creationId="{00000000-0000-0000-0000-000000000000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73"/>
            <ac:picMk id="5" creationId="{73DC2AEE-E9CD-0879-8101-2D0DCAA54EFF}"/>
          </ac:picMkLst>
        </pc:picChg>
      </pc:sldChg>
      <pc:sldChg chg="addSp modSp mod modAnim">
        <pc:chgData name="Amanda Santos" userId="01e69cf81e64fcbe" providerId="LiveId" clId="{7C88C7D0-4C98-48FC-A3B9-85EA2A86E214}" dt="2023-08-15T20:12:00.256" v="105"/>
        <pc:sldMkLst>
          <pc:docMk/>
          <pc:sldMk cId="0" sldId="274"/>
        </pc:sldMkLst>
        <pc:spChg chg="mod">
          <ac:chgData name="Amanda Santos" userId="01e69cf81e64fcbe" providerId="LiveId" clId="{7C88C7D0-4C98-48FC-A3B9-85EA2A86E214}" dt="2023-08-13T16:10:07.573" v="36" actId="14100"/>
          <ac:spMkLst>
            <pc:docMk/>
            <pc:sldMk cId="0" sldId="274"/>
            <ac:spMk id="375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6:15:24.773" v="50" actId="14100"/>
          <ac:spMkLst>
            <pc:docMk/>
            <pc:sldMk cId="0" sldId="274"/>
            <ac:spMk id="377" creationId="{00000000-0000-0000-0000-000000000000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74"/>
            <ac:picMk id="5" creationId="{5A6D6E2B-E9EE-C354-79B4-39F736E1E9B8}"/>
          </ac:picMkLst>
        </pc:picChg>
      </pc:sldChg>
      <pc:sldChg chg="addSp modSp mod modAnim">
        <pc:chgData name="Amanda Santos" userId="01e69cf81e64fcbe" providerId="LiveId" clId="{7C88C7D0-4C98-48FC-A3B9-85EA2A86E214}" dt="2023-08-15T20:12:00.256" v="105"/>
        <pc:sldMkLst>
          <pc:docMk/>
          <pc:sldMk cId="0" sldId="275"/>
        </pc:sldMkLst>
        <pc:spChg chg="mod">
          <ac:chgData name="Amanda Santos" userId="01e69cf81e64fcbe" providerId="LiveId" clId="{7C88C7D0-4C98-48FC-A3B9-85EA2A86E214}" dt="2023-08-13T16:10:22.508" v="39" actId="14100"/>
          <ac:spMkLst>
            <pc:docMk/>
            <pc:sldMk cId="0" sldId="275"/>
            <ac:spMk id="385" creationId="{00000000-0000-0000-0000-000000000000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75"/>
            <ac:picMk id="5" creationId="{325E5BFA-FA5F-5221-3CDA-C3FC83A2D869}"/>
          </ac:picMkLst>
        </pc:picChg>
      </pc:sldChg>
      <pc:sldChg chg="addSp modSp mod modAnim">
        <pc:chgData name="Amanda Santos" userId="01e69cf81e64fcbe" providerId="LiveId" clId="{7C88C7D0-4C98-48FC-A3B9-85EA2A86E214}" dt="2023-08-15T20:12:00.256" v="105"/>
        <pc:sldMkLst>
          <pc:docMk/>
          <pc:sldMk cId="0" sldId="276"/>
        </pc:sldMkLst>
        <pc:spChg chg="mod">
          <ac:chgData name="Amanda Santos" userId="01e69cf81e64fcbe" providerId="LiveId" clId="{7C88C7D0-4C98-48FC-A3B9-85EA2A86E214}" dt="2023-08-13T16:10:31.068" v="41" actId="14100"/>
          <ac:spMkLst>
            <pc:docMk/>
            <pc:sldMk cId="0" sldId="276"/>
            <ac:spMk id="394" creationId="{00000000-0000-0000-0000-000000000000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76"/>
            <ac:picMk id="6" creationId="{A92408A1-9534-B25A-5DD9-DABDB194BECF}"/>
          </ac:picMkLst>
        </pc:picChg>
      </pc:sldChg>
      <pc:sldChg chg="addSp modSp modAnim">
        <pc:chgData name="Amanda Santos" userId="01e69cf81e64fcbe" providerId="LiveId" clId="{7C88C7D0-4C98-48FC-A3B9-85EA2A86E214}" dt="2023-08-15T20:12:00.256" v="105"/>
        <pc:sldMkLst>
          <pc:docMk/>
          <pc:sldMk cId="0" sldId="277"/>
        </pc:sldMkLst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77"/>
            <ac:picMk id="5" creationId="{5FAA0A53-88BD-7C4B-D667-0C841AC618D5}"/>
          </ac:picMkLst>
        </pc:picChg>
      </pc:sldChg>
      <pc:sldChg chg="addSp delSp modSp mod delAnim modAnim">
        <pc:chgData name="Amanda Santos" userId="01e69cf81e64fcbe" providerId="LiveId" clId="{7C88C7D0-4C98-48FC-A3B9-85EA2A86E214}" dt="2023-08-15T20:12:00.256" v="105"/>
        <pc:sldMkLst>
          <pc:docMk/>
          <pc:sldMk cId="0" sldId="278"/>
        </pc:sldMkLst>
        <pc:spChg chg="del mod">
          <ac:chgData name="Amanda Santos" userId="01e69cf81e64fcbe" providerId="LiveId" clId="{7C88C7D0-4C98-48FC-A3B9-85EA2A86E214}" dt="2023-08-13T16:39:33.609" v="102" actId="478"/>
          <ac:spMkLst>
            <pc:docMk/>
            <pc:sldMk cId="0" sldId="278"/>
            <ac:spMk id="417" creationId="{00000000-0000-0000-0000-000000000000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78"/>
            <ac:picMk id="7" creationId="{0CDD8727-6B3B-B43A-80A3-D82AB4726343}"/>
          </ac:picMkLst>
        </pc:picChg>
      </pc:sldChg>
      <pc:sldChg chg="addSp modSp mod setBg modAnim">
        <pc:chgData name="Amanda Santos" userId="01e69cf81e64fcbe" providerId="LiveId" clId="{7C88C7D0-4C98-48FC-A3B9-85EA2A86E214}" dt="2023-08-15T20:12:00.256" v="105"/>
        <pc:sldMkLst>
          <pc:docMk/>
          <pc:sldMk cId="0" sldId="279"/>
        </pc:sldMkLst>
        <pc:spChg chg="mod ord">
          <ac:chgData name="Amanda Santos" userId="01e69cf81e64fcbe" providerId="LiveId" clId="{7C88C7D0-4C98-48FC-A3B9-85EA2A86E214}" dt="2023-08-13T16:15:42.953" v="51" actId="26606"/>
          <ac:spMkLst>
            <pc:docMk/>
            <pc:sldMk cId="0" sldId="279"/>
            <ac:spMk id="427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6:15:42.953" v="51" actId="2660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Amanda Santos" userId="01e69cf81e64fcbe" providerId="LiveId" clId="{7C88C7D0-4C98-48FC-A3B9-85EA2A86E214}" dt="2023-08-13T16:15:42.953" v="51" actId="26606"/>
          <ac:spMkLst>
            <pc:docMk/>
            <pc:sldMk cId="0" sldId="279"/>
            <ac:spMk id="429" creationId="{00000000-0000-0000-0000-000000000000}"/>
          </ac:spMkLst>
        </pc:spChg>
        <pc:spChg chg="add">
          <ac:chgData name="Amanda Santos" userId="01e69cf81e64fcbe" providerId="LiveId" clId="{7C88C7D0-4C98-48FC-A3B9-85EA2A86E214}" dt="2023-08-13T16:15:42.953" v="51" actId="26606"/>
          <ac:spMkLst>
            <pc:docMk/>
            <pc:sldMk cId="0" sldId="279"/>
            <ac:spMk id="441" creationId="{6478287C-E119-4E9C-95B0-518478BD9D07}"/>
          </ac:spMkLst>
        </pc:spChg>
        <pc:spChg chg="add">
          <ac:chgData name="Amanda Santos" userId="01e69cf81e64fcbe" providerId="LiveId" clId="{7C88C7D0-4C98-48FC-A3B9-85EA2A86E214}" dt="2023-08-13T16:15:42.953" v="51" actId="26606"/>
          <ac:spMkLst>
            <pc:docMk/>
            <pc:sldMk cId="0" sldId="279"/>
            <ac:spMk id="443" creationId="{EA4A294F-6D36-425B-8632-27FD6A284D09}"/>
          </ac:spMkLst>
        </pc:spChg>
        <pc:spChg chg="add">
          <ac:chgData name="Amanda Santos" userId="01e69cf81e64fcbe" providerId="LiveId" clId="{7C88C7D0-4C98-48FC-A3B9-85EA2A86E214}" dt="2023-08-13T16:15:42.953" v="51" actId="26606"/>
          <ac:spMkLst>
            <pc:docMk/>
            <pc:sldMk cId="0" sldId="279"/>
            <ac:spMk id="445" creationId="{3FECAD23-900F-4F1B-A441-6A68749F88D4}"/>
          </ac:spMkLst>
        </pc:spChg>
        <pc:spChg chg="add">
          <ac:chgData name="Amanda Santos" userId="01e69cf81e64fcbe" providerId="LiveId" clId="{7C88C7D0-4C98-48FC-A3B9-85EA2A86E214}" dt="2023-08-13T16:15:42.953" v="51" actId="26606"/>
          <ac:spMkLst>
            <pc:docMk/>
            <pc:sldMk cId="0" sldId="279"/>
            <ac:spMk id="449" creationId="{8A233090-6C39-4F59-8A0F-86F011A7EEEB}"/>
          </ac:spMkLst>
        </pc:spChg>
        <pc:spChg chg="add">
          <ac:chgData name="Amanda Santos" userId="01e69cf81e64fcbe" providerId="LiveId" clId="{7C88C7D0-4C98-48FC-A3B9-85EA2A86E214}" dt="2023-08-13T16:15:42.953" v="51" actId="26606"/>
          <ac:spMkLst>
            <pc:docMk/>
            <pc:sldMk cId="0" sldId="279"/>
            <ac:spMk id="451" creationId="{484DCAA0-4BF1-4FB9-97BA-D6BA630419A0}"/>
          </ac:spMkLst>
        </pc:spChg>
        <pc:picChg chg="add mod">
          <ac:chgData name="Amanda Santos" userId="01e69cf81e64fcbe" providerId="LiveId" clId="{7C88C7D0-4C98-48FC-A3B9-85EA2A86E214}" dt="2023-08-15T20:12:00.256" v="105"/>
          <ac:picMkLst>
            <pc:docMk/>
            <pc:sldMk cId="0" sldId="279"/>
            <ac:picMk id="6" creationId="{4F23670B-3126-B5C9-177C-E08A7A7EC2F8}"/>
          </ac:picMkLst>
        </pc:picChg>
        <pc:picChg chg="mod">
          <ac:chgData name="Amanda Santos" userId="01e69cf81e64fcbe" providerId="LiveId" clId="{7C88C7D0-4C98-48FC-A3B9-85EA2A86E214}" dt="2023-08-13T16:15:42.953" v="51" actId="26606"/>
          <ac:picMkLst>
            <pc:docMk/>
            <pc:sldMk cId="0" sldId="279"/>
            <ac:picMk id="430" creationId="{00000000-0000-0000-0000-000000000000}"/>
          </ac:picMkLst>
        </pc:picChg>
        <pc:picChg chg="add">
          <ac:chgData name="Amanda Santos" userId="01e69cf81e64fcbe" providerId="LiveId" clId="{7C88C7D0-4C98-48FC-A3B9-85EA2A86E214}" dt="2023-08-13T16:15:42.953" v="51" actId="26606"/>
          <ac:picMkLst>
            <pc:docMk/>
            <pc:sldMk cId="0" sldId="279"/>
            <ac:picMk id="435" creationId="{5321D838-2C7E-4177-9DD3-DAC78324A2B2}"/>
          </ac:picMkLst>
        </pc:picChg>
        <pc:picChg chg="add">
          <ac:chgData name="Amanda Santos" userId="01e69cf81e64fcbe" providerId="LiveId" clId="{7C88C7D0-4C98-48FC-A3B9-85EA2A86E214}" dt="2023-08-13T16:15:42.953" v="51" actId="26606"/>
          <ac:picMkLst>
            <pc:docMk/>
            <pc:sldMk cId="0" sldId="279"/>
            <ac:picMk id="437" creationId="{224C28B3-E902-49D1-98A0-582D277A0E00}"/>
          </ac:picMkLst>
        </pc:picChg>
        <pc:picChg chg="add">
          <ac:chgData name="Amanda Santos" userId="01e69cf81e64fcbe" providerId="LiveId" clId="{7C88C7D0-4C98-48FC-A3B9-85EA2A86E214}" dt="2023-08-13T16:15:42.953" v="51" actId="26606"/>
          <ac:picMkLst>
            <pc:docMk/>
            <pc:sldMk cId="0" sldId="279"/>
            <ac:picMk id="439" creationId="{F3A6C14C-E755-4A02-821B-6EA2D4C9F20D}"/>
          </ac:picMkLst>
        </pc:picChg>
        <pc:picChg chg="add">
          <ac:chgData name="Amanda Santos" userId="01e69cf81e64fcbe" providerId="LiveId" clId="{7C88C7D0-4C98-48FC-A3B9-85EA2A86E214}" dt="2023-08-13T16:15:42.953" v="51" actId="26606"/>
          <ac:picMkLst>
            <pc:docMk/>
            <pc:sldMk cId="0" sldId="279"/>
            <ac:picMk id="447" creationId="{57943801-CAEC-4F98-9332-2A4D9128463E}"/>
          </ac:picMkLst>
        </pc:picChg>
        <pc:picChg chg="add">
          <ac:chgData name="Amanda Santos" userId="01e69cf81e64fcbe" providerId="LiveId" clId="{7C88C7D0-4C98-48FC-A3B9-85EA2A86E214}" dt="2023-08-13T16:15:42.953" v="51" actId="26606"/>
          <ac:picMkLst>
            <pc:docMk/>
            <pc:sldMk cId="0" sldId="279"/>
            <ac:picMk id="453" creationId="{9BC2FEA5-B399-458A-8393-E06CE40DB89C}"/>
          </ac:picMkLst>
        </pc:picChg>
      </pc:sldChg>
      <pc:sldChg chg="del">
        <pc:chgData name="Amanda Santos" userId="01e69cf81e64fcbe" providerId="LiveId" clId="{7C88C7D0-4C98-48FC-A3B9-85EA2A86E214}" dt="2023-08-13T15:38:19.404" v="4" actId="47"/>
        <pc:sldMkLst>
          <pc:docMk/>
          <pc:sldMk cId="0" sldId="280"/>
        </pc:sldMkLst>
      </pc:sldChg>
      <pc:sldMasterChg chg="delSldLayout">
        <pc:chgData name="Amanda Santos" userId="01e69cf81e64fcbe" providerId="LiveId" clId="{7C88C7D0-4C98-48FC-A3B9-85EA2A86E214}" dt="2023-08-13T15:38:19.404" v="4" actId="47"/>
        <pc:sldMasterMkLst>
          <pc:docMk/>
          <pc:sldMasterMk cId="0" sldId="2147483648"/>
        </pc:sldMasterMkLst>
        <pc:sldLayoutChg chg="del">
          <pc:chgData name="Amanda Santos" userId="01e69cf81e64fcbe" providerId="LiveId" clId="{7C88C7D0-4C98-48FC-A3B9-85EA2A86E214}" dt="2023-08-13T15:38:19.404" v="4" actId="47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9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9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6" name="Google Shape;96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1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1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42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4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4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3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3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1" name="Google Shape;121;p43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43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3" name="Google Shape;123;p43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4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6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39" name="Google Shape;139;p46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0" name="Google Shape;140;p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7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47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7" name="Google Shape;147;p4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8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4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9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49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1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5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71" name="Google Shape;171;p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5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5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5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5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3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53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5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5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5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54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5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5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5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55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96" name="Google Shape;196;p55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55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98" name="Google Shape;198;p55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5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5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5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5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5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8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14" name="Google Shape;214;p58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15" name="Google Shape;215;p5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5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59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59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22" name="Google Shape;222;p5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6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6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6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6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1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61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6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6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9748424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88623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7789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5542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8773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6957745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625157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0903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3937541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7177984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17675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2028757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700645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7006770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254501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390265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96969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9" name="Google Shape;89;p3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" name="Google Shape;164;p5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5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5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5421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4a"/><Relationship Id="rId7" Type="http://schemas.openxmlformats.org/officeDocument/2006/relationships/image" Target="../media/image2.png"/><Relationship Id="rId2" Type="http://schemas.openxmlformats.org/officeDocument/2006/relationships/audio" Target="NULL" TargetMode="External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5.m4a"/><Relationship Id="rId7" Type="http://schemas.openxmlformats.org/officeDocument/2006/relationships/image" Target="../media/image2.png"/><Relationship Id="rId2" Type="http://schemas.openxmlformats.org/officeDocument/2006/relationships/audio" Target="NULL" TargetMode="External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6.m4a"/><Relationship Id="rId7" Type="http://schemas.openxmlformats.org/officeDocument/2006/relationships/image" Target="../media/image7.png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7.m4a"/><Relationship Id="rId7" Type="http://schemas.openxmlformats.org/officeDocument/2006/relationships/image" Target="../media/image10.gif"/><Relationship Id="rId2" Type="http://schemas.microsoft.com/office/2007/relationships/media" Target="../media/media7.m4a"/><Relationship Id="rId1" Type="http://schemas.openxmlformats.org/officeDocument/2006/relationships/tags" Target="../tags/tag7.xml"/><Relationship Id="rId6" Type="http://schemas.openxmlformats.org/officeDocument/2006/relationships/image" Target="../media/image9.jp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8.m4a"/><Relationship Id="rId7" Type="http://schemas.openxmlformats.org/officeDocument/2006/relationships/image" Target="../media/image2.png"/><Relationship Id="rId12" Type="http://schemas.openxmlformats.org/officeDocument/2006/relationships/image" Target="../media/image4.png"/><Relationship Id="rId2" Type="http://schemas.microsoft.com/office/2007/relationships/media" Target="../media/media8.m4a"/><Relationship Id="rId1" Type="http://schemas.openxmlformats.org/officeDocument/2006/relationships/tags" Target="../tags/tag8.xml"/><Relationship Id="rId6" Type="http://schemas.openxmlformats.org/officeDocument/2006/relationships/image" Target="../media/image1.png"/><Relationship Id="rId11" Type="http://schemas.openxmlformats.org/officeDocument/2006/relationships/image" Target="../media/image13.jpe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4.png"/><Relationship Id="rId2" Type="http://schemas.microsoft.com/office/2007/relationships/media" Target="../media/media9.m4a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0.m4a"/><Relationship Id="rId7" Type="http://schemas.openxmlformats.org/officeDocument/2006/relationships/image" Target="../media/image2.png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1.m4a"/><Relationship Id="rId7" Type="http://schemas.openxmlformats.org/officeDocument/2006/relationships/image" Target="../media/image2.png"/><Relationship Id="rId2" Type="http://schemas.microsoft.com/office/2007/relationships/media" Target="../media/media11.m4a"/><Relationship Id="rId1" Type="http://schemas.openxmlformats.org/officeDocument/2006/relationships/tags" Target="../tags/tag1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2.m4a"/><Relationship Id="rId7" Type="http://schemas.openxmlformats.org/officeDocument/2006/relationships/image" Target="../media/image2.png"/><Relationship Id="rId2" Type="http://schemas.microsoft.com/office/2007/relationships/media" Target="../media/media12.m4a"/><Relationship Id="rId1" Type="http://schemas.openxmlformats.org/officeDocument/2006/relationships/tags" Target="../tags/tag12.xml"/><Relationship Id="rId6" Type="http://schemas.openxmlformats.org/officeDocument/2006/relationships/image" Target="../media/image1.png"/><Relationship Id="rId11" Type="http://schemas.openxmlformats.org/officeDocument/2006/relationships/image" Target="../media/image4.png"/><Relationship Id="rId5" Type="http://schemas.openxmlformats.org/officeDocument/2006/relationships/notesSlide" Target="../notesSlides/notesSlide12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4.png"/><Relationship Id="rId2" Type="http://schemas.microsoft.com/office/2007/relationships/media" Target="../media/media13.m4a"/><Relationship Id="rId1" Type="http://schemas.openxmlformats.org/officeDocument/2006/relationships/tags" Target="../tags/tag13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media14.m4a"/><Relationship Id="rId7" Type="http://schemas.openxmlformats.org/officeDocument/2006/relationships/image" Target="../media/image17.png"/><Relationship Id="rId2" Type="http://schemas.microsoft.com/office/2007/relationships/media" Target="../media/media14.m4a"/><Relationship Id="rId1" Type="http://schemas.openxmlformats.org/officeDocument/2006/relationships/tags" Target="../tags/tag14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media15.m4a"/><Relationship Id="rId7" Type="http://schemas.openxmlformats.org/officeDocument/2006/relationships/image" Target="../media/image17.png"/><Relationship Id="rId2" Type="http://schemas.microsoft.com/office/2007/relationships/media" Target="../media/media15.m4a"/><Relationship Id="rId1" Type="http://schemas.openxmlformats.org/officeDocument/2006/relationships/tags" Target="../tags/tag15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4.png"/><Relationship Id="rId2" Type="http://schemas.microsoft.com/office/2007/relationships/media" Target="../media/media16.m4a"/><Relationship Id="rId1" Type="http://schemas.openxmlformats.org/officeDocument/2006/relationships/tags" Target="../tags/tag16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media17.m4a"/><Relationship Id="rId7" Type="http://schemas.openxmlformats.org/officeDocument/2006/relationships/image" Target="../media/image17.png"/><Relationship Id="rId2" Type="http://schemas.microsoft.com/office/2007/relationships/media" Target="../media/media17.m4a"/><Relationship Id="rId1" Type="http://schemas.openxmlformats.org/officeDocument/2006/relationships/tags" Target="../tags/tag17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media18.m4a"/><Relationship Id="rId7" Type="http://schemas.openxmlformats.org/officeDocument/2006/relationships/image" Target="../media/image17.png"/><Relationship Id="rId2" Type="http://schemas.microsoft.com/office/2007/relationships/media" Target="../media/media18.m4a"/><Relationship Id="rId1" Type="http://schemas.openxmlformats.org/officeDocument/2006/relationships/tags" Target="../tags/tag18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2" Type="http://schemas.microsoft.com/office/2007/relationships/media" Target="../media/media19.m4a"/><Relationship Id="rId1" Type="http://schemas.openxmlformats.org/officeDocument/2006/relationships/tags" Target="../tags/tag19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7" Type="http://schemas.openxmlformats.org/officeDocument/2006/relationships/image" Target="../media/image4.png"/><Relationship Id="rId2" Type="http://schemas.microsoft.com/office/2007/relationships/media" Target="../media/media20.m4a"/><Relationship Id="rId1" Type="http://schemas.openxmlformats.org/officeDocument/2006/relationships/tags" Target="../tags/tag20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1.m4a"/><Relationship Id="rId7" Type="http://schemas.openxmlformats.org/officeDocument/2006/relationships/image" Target="../media/image2.png"/><Relationship Id="rId2" Type="http://schemas.microsoft.com/office/2007/relationships/media" Target="../media/media21.m4a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245">
            <a:extLst>
              <a:ext uri="{FF2B5EF4-FFF2-40B4-BE49-F238E27FC236}">
                <a16:creationId xmlns:a16="http://schemas.microsoft.com/office/drawing/2014/main" id="{AC3E6C53-102E-4ACA-BCBB-3CC973B9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17B2B42C-0777-4D6E-9432-535281803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8"/>
            <a:ext cx="6726063" cy="206956"/>
          </a:xfrm>
          <a:prstGeom prst="rect">
            <a:avLst/>
          </a:prstGeom>
        </p:spPr>
      </p:pic>
      <p:pic>
        <p:nvPicPr>
          <p:cNvPr id="250" name="Picture 249">
            <a:extLst>
              <a:ext uri="{FF2B5EF4-FFF2-40B4-BE49-F238E27FC236}">
                <a16:creationId xmlns:a16="http://schemas.microsoft.com/office/drawing/2014/main" id="{EFEAAB60-93E2-4DC6-99AC-939637BCE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3"/>
            <a:ext cx="2307831" cy="207705"/>
          </a:xfrm>
          <a:prstGeom prst="rect">
            <a:avLst/>
          </a:prstGeom>
        </p:spPr>
      </p:pic>
      <p:sp>
        <p:nvSpPr>
          <p:cNvPr id="252" name="Rectangle 251">
            <a:extLst>
              <a:ext uri="{FF2B5EF4-FFF2-40B4-BE49-F238E27FC236}">
                <a16:creationId xmlns:a16="http://schemas.microsoft.com/office/drawing/2014/main" id="{7EF5ECB8-D49C-48FB-A93E-88EB2FFDF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1942558"/>
            <a:ext cx="6726063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411B77A2-BD5C-432D-B52E-C12612C74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1942558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56" name="Rectangle 255">
            <a:extLst>
              <a:ext uri="{FF2B5EF4-FFF2-40B4-BE49-F238E27FC236}">
                <a16:creationId xmlns:a16="http://schemas.microsoft.com/office/drawing/2014/main" id="{1DB71C54-63C1-4B83-8324-BBCEC579C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5D15D940-E187-4030-B313-FDC84AE67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284" y="0"/>
            <a:ext cx="305171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76E38F34-66D8-4203-B16C-14AC2024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6726063" cy="51435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1" name="Google Shape;241;p1"/>
          <p:cNvSpPr txBox="1"/>
          <p:nvPr/>
        </p:nvSpPr>
        <p:spPr>
          <a:xfrm>
            <a:off x="482600" y="965196"/>
            <a:ext cx="5756237" cy="3213097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FILOSOFIA</a:t>
            </a:r>
          </a:p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TEORIA DO CONHECIMENTO: ARISTÓTELES II</a:t>
            </a: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AULA 07</a:t>
            </a: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751A87CD-F2C1-FDA5-5AEB-BB344B840AC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90"/>
    </mc:Choice>
    <mc:Fallback>
      <p:transition spd="slow" advTm="6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25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65" name="Rectangle 26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70" name="Rectangle 269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1" name="Picture 270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55" name="Picture 254" descr="Uma fórmula de cálculo">
            <a:extLst>
              <a:ext uri="{FF2B5EF4-FFF2-40B4-BE49-F238E27FC236}">
                <a16:creationId xmlns:a16="http://schemas.microsoft.com/office/drawing/2014/main" id="{56417991-801F-D8D2-E6C4-84359F4BEDA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4387" r="30430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73" name="Rectangle 272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2" name="Google Shape;252;p3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OBJETIVOS DA AULA: 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75" name="Picture 274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53" name="Google Shape;253;p3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Teoria do </a:t>
            </a:r>
            <a:r>
              <a:rPr lang="en-US" sz="1500" b="1" u="sng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: </a:t>
            </a:r>
            <a:r>
              <a:rPr lang="en-US" sz="1500" b="1" u="sng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Aristóteles</a:t>
            </a:r>
            <a:r>
              <a:rPr lang="en-US" sz="1500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II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u="sng" kern="1200" dirty="0">
              <a:solidFill>
                <a:schemeClr val="tx1"/>
              </a:solidFill>
              <a:highlight>
                <a:schemeClr val="lt1"/>
              </a:highlight>
              <a:latin typeface="+mn-lt"/>
              <a:ea typeface="+mn-ea"/>
              <a:cs typeface="+mn-cs"/>
              <a:sym typeface="Calibri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Diferenciar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as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teorias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Platão e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Aristóteles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;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Compreender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como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se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dá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em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Aristóteles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Google Shape;251;p3"/>
          <p:cNvSpPr txBox="1"/>
          <p:nvPr/>
        </p:nvSpPr>
        <p:spPr>
          <a:xfrm>
            <a:off x="3188473" y="146828"/>
            <a:ext cx="3546282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4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pt-BR"/>
          </a:p>
        </p:txBody>
      </p:sp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7A53F11E-1460-6148-48D0-BBC0AC6980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11"/>
    </mc:Choice>
    <mc:Fallback>
      <p:transition spd="slow" advTm="10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52" grpId="0"/>
      <p:bldP spid="2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Picture 264">
            <a:extLst>
              <a:ext uri="{FF2B5EF4-FFF2-40B4-BE49-F238E27FC236}">
                <a16:creationId xmlns:a16="http://schemas.microsoft.com/office/drawing/2014/main" id="{8100D021-ED8E-4951-8376-73996A82C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67" name="Picture 266">
            <a:extLst>
              <a:ext uri="{FF2B5EF4-FFF2-40B4-BE49-F238E27FC236}">
                <a16:creationId xmlns:a16="http://schemas.microsoft.com/office/drawing/2014/main" id="{46FE219C-22F7-4734-B3C1-28E70390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69" name="Picture 268">
            <a:extLst>
              <a:ext uri="{FF2B5EF4-FFF2-40B4-BE49-F238E27FC236}">
                <a16:creationId xmlns:a16="http://schemas.microsoft.com/office/drawing/2014/main" id="{EF2EC4B6-5524-4806-8575-59DB6B8F8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71" name="Rectangle 270">
            <a:extLst>
              <a:ext uri="{FF2B5EF4-FFF2-40B4-BE49-F238E27FC236}">
                <a16:creationId xmlns:a16="http://schemas.microsoft.com/office/drawing/2014/main" id="{AD50BBC6-5944-49AE-A819-558AB05AB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4F2E428D-A109-43BE-8AC2-C83EF031E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8" name="Google Shape;258;p4"/>
          <p:cNvSpPr txBox="1"/>
          <p:nvPr/>
        </p:nvSpPr>
        <p:spPr>
          <a:xfrm>
            <a:off x="510240" y="564921"/>
            <a:ext cx="7210396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Para </a:t>
            </a:r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refletir</a:t>
            </a: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: 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9" name="Google Shape;259;p4"/>
          <p:cNvSpPr txBox="1"/>
          <p:nvPr/>
        </p:nvSpPr>
        <p:spPr>
          <a:xfrm>
            <a:off x="1891839" y="1752600"/>
            <a:ext cx="5360856" cy="898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368" b="1" i="0" u="none" strike="noStrike" cap="none" dirty="0">
                <a:solidFill>
                  <a:schemeClr val="dk1"/>
                </a:solidFill>
                <a:latin typeface="Calibri"/>
                <a:ea typeface="Arial"/>
                <a:cs typeface="Calibri"/>
                <a:sym typeface="Calibri"/>
              </a:rPr>
              <a:t>Para você, o conhecimento é algo que obtemos pelos sentidos ou pela razão? </a:t>
            </a:r>
            <a:endParaRPr lang="pt-BR" dirty="0"/>
          </a:p>
        </p:txBody>
      </p:sp>
      <p:pic>
        <p:nvPicPr>
          <p:cNvPr id="260" name="Google Shape;260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355394" y="2755667"/>
            <a:ext cx="2656177" cy="169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B2C6346C-16CD-0DD2-EF8F-59964B08793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37"/>
    </mc:Choice>
    <mc:Fallback>
      <p:transition spd="slow" advTm="158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58" grpId="0"/>
      <p:bldP spid="2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icture 270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77" name="Rectangle 276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81" name="Picture 280">
            <a:extLst>
              <a:ext uri="{FF2B5EF4-FFF2-40B4-BE49-F238E27FC236}">
                <a16:creationId xmlns:a16="http://schemas.microsoft.com/office/drawing/2014/main" id="{D8DF5C3E-BDAB-40E6-A40B-8C05D8CD3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9D90C31A-86E3-472B-B929-496667598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85" name="Rectangle 284">
            <a:extLst>
              <a:ext uri="{FF2B5EF4-FFF2-40B4-BE49-F238E27FC236}">
                <a16:creationId xmlns:a16="http://schemas.microsoft.com/office/drawing/2014/main" id="{9DD3589A-DB65-424B-ACF1-5C8155F1C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9F784D76-D302-4160-A2D4-C2F4AB76D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09647" cy="102614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89" name="Picture 288">
            <a:extLst>
              <a:ext uri="{FF2B5EF4-FFF2-40B4-BE49-F238E27FC236}">
                <a16:creationId xmlns:a16="http://schemas.microsoft.com/office/drawing/2014/main" id="{608D9710-1A5F-4D24-B654-F2081DE60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07458" cy="193797"/>
          </a:xfrm>
          <a:prstGeom prst="rect">
            <a:avLst/>
          </a:prstGeom>
        </p:spPr>
      </p:pic>
      <p:sp>
        <p:nvSpPr>
          <p:cNvPr id="265" name="Google Shape;265;p5"/>
          <p:cNvSpPr txBox="1"/>
          <p:nvPr/>
        </p:nvSpPr>
        <p:spPr>
          <a:xfrm>
            <a:off x="510240" y="1752654"/>
            <a:ext cx="3828633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Platão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acredita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que o </a:t>
            </a:r>
            <a:r>
              <a:rPr lang="en-US" sz="15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verdadeiro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é </a:t>
            </a:r>
            <a:r>
              <a:rPr lang="en-US" sz="15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obtido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pela </a:t>
            </a:r>
            <a:r>
              <a:rPr lang="en-US" sz="15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razão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. Para o </a:t>
            </a:r>
            <a:r>
              <a:rPr lang="en-US" sz="15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filósofo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aquilo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que </a:t>
            </a:r>
            <a:r>
              <a:rPr lang="en-US" sz="15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captamos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pelos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sentidos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não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passa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cópias</a:t>
            </a:r>
            <a:r>
              <a:rPr lang="en-US" sz="15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imperfeitas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ideias</a:t>
            </a:r>
            <a:r>
              <a:rPr lang="en-US" sz="15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perfeitas</a:t>
            </a:r>
            <a:r>
              <a:rPr lang="en-US" sz="15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que reside no </a:t>
            </a:r>
            <a:r>
              <a:rPr lang="en-US" sz="15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mundo</a:t>
            </a:r>
            <a:r>
              <a:rPr lang="en-US" sz="15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das </a:t>
            </a:r>
            <a:r>
              <a:rPr lang="en-US" sz="15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ideias</a:t>
            </a:r>
            <a:r>
              <a:rPr lang="en-US" sz="15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</a:p>
        </p:txBody>
      </p:sp>
      <p:sp useBgFill="1">
        <p:nvSpPr>
          <p:cNvPr id="291" name="Rectangle 290">
            <a:extLst>
              <a:ext uri="{FF2B5EF4-FFF2-40B4-BE49-F238E27FC236}">
                <a16:creationId xmlns:a16="http://schemas.microsoft.com/office/drawing/2014/main" id="{2B57E7D2-A94B-4A8D-B58F-D3E30C235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9872" y="482096"/>
            <a:ext cx="3609304" cy="4181344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6" name="Google Shape;266;p5" descr="Platão"/>
          <p:cNvPicPr preferRelativeResize="0"/>
          <p:nvPr/>
        </p:nvPicPr>
        <p:blipFill rotWithShape="1">
          <a:blip r:embed="rId9"/>
          <a:stretch/>
        </p:blipFill>
        <p:spPr>
          <a:xfrm>
            <a:off x="5282949" y="1002294"/>
            <a:ext cx="3133815" cy="31338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964EDD86-3C2B-3A0C-B874-A248D4EB48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5657"/>
                </p14:media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56873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0477"/>
    </mc:Choice>
    <mc:Fallback>
      <p:transition spd="slow" advTm="204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Picture 276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18" name="Picture 278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319" name="Picture 280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20" name="Rectangle 282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21" name="Rectangle 284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322" name="Group 286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88" name="Rectangle 287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3" name="Picture 288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71" name="Google Shape;271;p6"/>
          <p:cNvSpPr txBox="1"/>
          <p:nvPr/>
        </p:nvSpPr>
        <p:spPr>
          <a:xfrm>
            <a:off x="510241" y="1752654"/>
            <a:ext cx="3781221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Já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Aristóteles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recusa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divisão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seu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mestre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Platão, entre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mundo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sensível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mundo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das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ideias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Para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ele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há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apenas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um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mundo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o que se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diferencia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é a forma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como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conhecemos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este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mundo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72" name="Google Shape;272;p6" descr="O Pensamento e Influência de Aristóteles Para o Mundo"/>
          <p:cNvPicPr preferRelativeResize="0"/>
          <p:nvPr/>
        </p:nvPicPr>
        <p:blipFill rotWithShape="1">
          <a:blip r:embed="rId9"/>
          <a:srcRect l="1633" r="9996" b="2"/>
          <a:stretch/>
        </p:blipFill>
        <p:spPr>
          <a:xfrm>
            <a:off x="4572000" y="10"/>
            <a:ext cx="4569617" cy="51422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24" name="Rectangle 290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74815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325" name="Picture 292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69180" cy="196285"/>
          </a:xfrm>
          <a:prstGeom prst="rect">
            <a:avLst/>
          </a:prstGeom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DA14E82C-B6D2-9082-2A7A-A4435B8F4F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8100"/>
                </p14:media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613"/>
    </mc:Choice>
    <mc:Fallback>
      <p:transition spd="slow" advTm="31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7"/>
          <p:cNvSpPr txBox="1"/>
          <p:nvPr/>
        </p:nvSpPr>
        <p:spPr>
          <a:xfrm>
            <a:off x="3030054" y="282163"/>
            <a:ext cx="30838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Platão e Aristóteles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78" name="Google Shape;278;p7"/>
          <p:cNvSpPr txBox="1"/>
          <p:nvPr/>
        </p:nvSpPr>
        <p:spPr>
          <a:xfrm>
            <a:off x="1848705" y="1010378"/>
            <a:ext cx="4325116" cy="156962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35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Platão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defende que não é possível 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conhece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 um objeto através da experiência sensível, somente pela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ideia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deste objeto. </a:t>
            </a:r>
            <a:endParaRPr dirty="0"/>
          </a:p>
        </p:txBody>
      </p:sp>
      <p:sp>
        <p:nvSpPr>
          <p:cNvPr id="279" name="Google Shape;279;p7"/>
          <p:cNvSpPr txBox="1"/>
          <p:nvPr/>
        </p:nvSpPr>
        <p:spPr>
          <a:xfrm>
            <a:off x="937334" y="3036391"/>
            <a:ext cx="5714644" cy="1569660"/>
          </a:xfrm>
          <a:prstGeom prst="rect">
            <a:avLst/>
          </a:prstGeom>
          <a:solidFill>
            <a:srgbClr val="D5DB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Aristóteles</a:t>
            </a:r>
            <a:r>
              <a:rPr lang="pt-BR" sz="24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afirma que é possível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superar a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ideia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abstrata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conhecer um objeto através de características como a matéria, a forma, a origem e a finalidade de um objeto.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7" descr="O Pensamento e Influência de Aristóteles Para o Mund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33867" y="1673023"/>
            <a:ext cx="1707617" cy="1698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7" descr="Platão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3571" y="833120"/>
            <a:ext cx="1408560" cy="1408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FA82F71C-2098-5B30-45F5-7031E6AE634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41"/>
    </mc:Choice>
    <mc:Fallback>
      <p:transition spd="slow" advTm="24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77" grpId="0"/>
      <p:bldP spid="278" grpId="0" animBg="1"/>
      <p:bldP spid="2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8" descr="Biografia de Aristóteles | Quem é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3120" y="1927520"/>
            <a:ext cx="3131227" cy="272864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8"/>
          <p:cNvSpPr/>
          <p:nvPr/>
        </p:nvSpPr>
        <p:spPr>
          <a:xfrm>
            <a:off x="3498722" y="827947"/>
            <a:ext cx="4204253" cy="2117034"/>
          </a:xfrm>
          <a:prstGeom prst="wedgeRoundRectCallout">
            <a:avLst>
              <a:gd name="adj1" fmla="val -58185"/>
              <a:gd name="adj2" fmla="val 76115"/>
              <a:gd name="adj3" fmla="val 16667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8"/>
          <p:cNvSpPr txBox="1"/>
          <p:nvPr/>
        </p:nvSpPr>
        <p:spPr>
          <a:xfrm>
            <a:off x="3705604" y="869183"/>
            <a:ext cx="374929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Nada está no intelecto sem antes ter passado pelos sentidos. </a:t>
            </a:r>
            <a:endParaRPr dirty="0"/>
          </a:p>
        </p:txBody>
      </p:sp>
      <p:sp>
        <p:nvSpPr>
          <p:cNvPr id="289" name="Google Shape;289;p8"/>
          <p:cNvSpPr txBox="1"/>
          <p:nvPr/>
        </p:nvSpPr>
        <p:spPr>
          <a:xfrm>
            <a:off x="6025305" y="2466606"/>
            <a:ext cx="17399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Aristóteles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0" name="Google Shape;290;p8" descr="Teeth Talking Sticker by Justin Gammon for iOS &amp; Android | GIPHY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29304" y="3291840"/>
            <a:ext cx="714505" cy="714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096C6E7C-D677-F029-2A8F-68A1AB969CC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38"/>
    </mc:Choice>
    <mc:Fallback>
      <p:transition spd="slow" advTm="101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Picture 303">
            <a:extLst>
              <a:ext uri="{FF2B5EF4-FFF2-40B4-BE49-F238E27FC236}">
                <a16:creationId xmlns:a16="http://schemas.microsoft.com/office/drawing/2014/main" id="{ABA4DBE4-1206-49FA-BFA9-E64DE7D02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25" name="Picture 305">
            <a:extLst>
              <a:ext uri="{FF2B5EF4-FFF2-40B4-BE49-F238E27FC236}">
                <a16:creationId xmlns:a16="http://schemas.microsoft.com/office/drawing/2014/main" id="{C057E3FC-B770-45D6-93FB-080D67201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327" name="Picture 307">
            <a:extLst>
              <a:ext uri="{FF2B5EF4-FFF2-40B4-BE49-F238E27FC236}">
                <a16:creationId xmlns:a16="http://schemas.microsoft.com/office/drawing/2014/main" id="{01439E1F-4892-4505-9005-15E50B1A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29" name="Rectangle 309">
            <a:extLst>
              <a:ext uri="{FF2B5EF4-FFF2-40B4-BE49-F238E27FC236}">
                <a16:creationId xmlns:a16="http://schemas.microsoft.com/office/drawing/2014/main" id="{A33425EE-B932-48C9-AA89-3B011CB0B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31" name="Rectangle 311">
            <a:extLst>
              <a:ext uri="{FF2B5EF4-FFF2-40B4-BE49-F238E27FC236}">
                <a16:creationId xmlns:a16="http://schemas.microsoft.com/office/drawing/2014/main" id="{3DFFD9BA-0D2D-4572-896F-55D8167B5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332" name="Rectangle 313">
            <a:extLst>
              <a:ext uri="{FF2B5EF4-FFF2-40B4-BE49-F238E27FC236}">
                <a16:creationId xmlns:a16="http://schemas.microsoft.com/office/drawing/2014/main" id="{91FCC9CE-54C0-462B-BCA3-EB5B5ADFE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6" name="Picture 315">
            <a:extLst>
              <a:ext uri="{FF2B5EF4-FFF2-40B4-BE49-F238E27FC236}">
                <a16:creationId xmlns:a16="http://schemas.microsoft.com/office/drawing/2014/main" id="{62C25863-6BC1-4394-8BE3-4C4154C91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2" y="0"/>
            <a:ext cx="9144000" cy="5143500"/>
          </a:xfrm>
          <a:prstGeom prst="rect">
            <a:avLst/>
          </a:prstGeom>
        </p:spPr>
      </p:pic>
      <p:sp>
        <p:nvSpPr>
          <p:cNvPr id="333" name="Rectangle 317">
            <a:extLst>
              <a:ext uri="{FF2B5EF4-FFF2-40B4-BE49-F238E27FC236}">
                <a16:creationId xmlns:a16="http://schemas.microsoft.com/office/drawing/2014/main" id="{2AD7C3C0-A50B-4E4D-98D0-463C2638D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Rectangle 319">
            <a:extLst>
              <a:ext uri="{FF2B5EF4-FFF2-40B4-BE49-F238E27FC236}">
                <a16:creationId xmlns:a16="http://schemas.microsoft.com/office/drawing/2014/main" id="{EE31795F-76AE-4ED1-90EC-9462D3F55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09647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95" name="Google Shape;295;p9"/>
          <p:cNvSpPr txBox="1"/>
          <p:nvPr/>
        </p:nvSpPr>
        <p:spPr>
          <a:xfrm>
            <a:off x="510240" y="564921"/>
            <a:ext cx="4188508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Platão e </a:t>
            </a:r>
            <a:r>
              <a:rPr lang="en-US" sz="33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Aristóteles</a:t>
            </a: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22" name="Picture 321">
            <a:extLst>
              <a:ext uri="{FF2B5EF4-FFF2-40B4-BE49-F238E27FC236}">
                <a16:creationId xmlns:a16="http://schemas.microsoft.com/office/drawing/2014/main" id="{09C5D0F2-B263-44E5-99A0-32CF827CD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07458" cy="193797"/>
          </a:xfrm>
          <a:prstGeom prst="rect">
            <a:avLst/>
          </a:prstGeom>
        </p:spPr>
      </p:pic>
      <p:sp>
        <p:nvSpPr>
          <p:cNvPr id="296" name="Google Shape;296;p9"/>
          <p:cNvSpPr txBox="1"/>
          <p:nvPr/>
        </p:nvSpPr>
        <p:spPr>
          <a:xfrm>
            <a:off x="510240" y="1752654"/>
            <a:ext cx="3828633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Por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exemplo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: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Pense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numa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cadeira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Se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dez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pessoa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fizerem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este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exercício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certamente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cada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uma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imaginará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uma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cadeira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diferente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38D20E75-5ECD-45F3-B813-D48ADAA18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3706" y="366633"/>
            <a:ext cx="2015805" cy="263012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9" name="Google Shape;299;p9"/>
          <p:cNvPicPr preferRelativeResize="0"/>
          <p:nvPr/>
        </p:nvPicPr>
        <p:blipFill rotWithShape="1">
          <a:blip r:embed="rId9"/>
          <a:stretch/>
        </p:blipFill>
        <p:spPr>
          <a:xfrm>
            <a:off x="5096314" y="788951"/>
            <a:ext cx="1785485" cy="1785485"/>
          </a:xfrm>
          <a:prstGeom prst="rect">
            <a:avLst/>
          </a:prstGeom>
          <a:noFill/>
        </p:spPr>
      </p:pic>
      <p:sp useBgFill="1">
        <p:nvSpPr>
          <p:cNvPr id="326" name="Rectangle 325">
            <a:extLst>
              <a:ext uri="{FF2B5EF4-FFF2-40B4-BE49-F238E27FC236}">
                <a16:creationId xmlns:a16="http://schemas.microsoft.com/office/drawing/2014/main" id="{EE11633B-09C8-419C-AA5D-E6D3C5724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14926" y="366633"/>
            <a:ext cx="1665600" cy="18312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52BA1CBD-9DF8-407B-9391-C9A0E5FB8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3706" y="3123561"/>
            <a:ext cx="2015805" cy="162293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8" name="Google Shape;298;p9"/>
          <p:cNvPicPr preferRelativeResize="0"/>
          <p:nvPr/>
        </p:nvPicPr>
        <p:blipFill rotWithShape="1">
          <a:blip r:embed="rId10"/>
          <a:stretch/>
        </p:blipFill>
        <p:spPr>
          <a:xfrm>
            <a:off x="5096314" y="3268722"/>
            <a:ext cx="1785485" cy="1339113"/>
          </a:xfrm>
          <a:prstGeom prst="rect">
            <a:avLst/>
          </a:prstGeom>
          <a:noFill/>
        </p:spPr>
      </p:pic>
      <p:sp>
        <p:nvSpPr>
          <p:cNvPr id="330" name="Rectangle 329">
            <a:extLst>
              <a:ext uri="{FF2B5EF4-FFF2-40B4-BE49-F238E27FC236}">
                <a16:creationId xmlns:a16="http://schemas.microsoft.com/office/drawing/2014/main" id="{FAD4488E-26C5-4DBB-A938-13BAF4F96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14926" y="2331747"/>
            <a:ext cx="1665600" cy="241475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7" name="Google Shape;297;p9"/>
          <p:cNvPicPr preferRelativeResize="0"/>
          <p:nvPr/>
        </p:nvPicPr>
        <p:blipFill rotWithShape="1">
          <a:blip r:embed="rId11"/>
          <a:stretch/>
        </p:blipFill>
        <p:spPr>
          <a:xfrm flipH="1">
            <a:off x="7235576" y="2836972"/>
            <a:ext cx="1415524" cy="1415524"/>
          </a:xfrm>
          <a:prstGeom prst="rect">
            <a:avLst/>
          </a:prstGeom>
          <a:noFill/>
        </p:spPr>
      </p:pic>
      <p:pic>
        <p:nvPicPr>
          <p:cNvPr id="9" name="Áudio 8">
            <a:hlinkClick r:id="" action="ppaction://media"/>
            <a:extLst>
              <a:ext uri="{FF2B5EF4-FFF2-40B4-BE49-F238E27FC236}">
                <a16:creationId xmlns:a16="http://schemas.microsoft.com/office/drawing/2014/main" id="{9D86E90B-FE32-E319-F5AD-FA5854A52CF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401"/>
    </mc:Choice>
    <mc:Fallback>
      <p:transition spd="slow" advTm="17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95" grpId="0"/>
      <p:bldP spid="29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0"/>
          <p:cNvSpPr txBox="1"/>
          <p:nvPr/>
        </p:nvSpPr>
        <p:spPr>
          <a:xfrm>
            <a:off x="3030054" y="282163"/>
            <a:ext cx="30838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PLATÃO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05" name="Google Shape;305;p10"/>
          <p:cNvSpPr txBox="1"/>
          <p:nvPr/>
        </p:nvSpPr>
        <p:spPr>
          <a:xfrm>
            <a:off x="3198706" y="2001102"/>
            <a:ext cx="501101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Somente a ideia de cadeira é que nos garante a existência deste objeto.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" name="Google Shape;306;p10" descr="Platã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9986" y="1342390"/>
            <a:ext cx="2458720" cy="245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B10160FF-3BA5-9192-DB66-E32F00796A4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89"/>
    </mc:Choice>
    <mc:Fallback>
      <p:transition spd="slow" advTm="9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04" grpId="0"/>
      <p:bldP spid="3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Picture 317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20" name="Picture 319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322" name="Picture 321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24" name="Rectangle 323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329" name="Rectangle 328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0" name="Picture 329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313" name="Google Shape;313;p11" descr="O Pensamento e Influência de Aristóteles Para o Mundo"/>
          <p:cNvPicPr preferRelativeResize="0"/>
          <p:nvPr/>
        </p:nvPicPr>
        <p:blipFill rotWithShape="1">
          <a:blip r:embed="rId9"/>
          <a:srcRect l="12161" r="20525" b="2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32" name="Rectangle 331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11" name="Google Shape;311;p11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3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ARISTÓTELES: Teoria das Quatro </a:t>
            </a:r>
            <a:r>
              <a:rPr lang="en-US" sz="23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Causas</a:t>
            </a:r>
            <a:endParaRPr lang="en-US" sz="2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34" name="Picture 333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312" name="Google Shape;312;p11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Podemos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conhecer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cadeira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através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suas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características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: 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1" kern="1200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Matéria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: 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é de madeira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Forma: 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é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quadrada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é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arredondada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Origem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/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Eficiência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: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foi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feita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técnicas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marcenaria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Finalidade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: 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serve para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sentar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descansar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apoiar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as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costas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DAD39762-0705-A678-0367-7C2D41044DD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95"/>
    </mc:Choice>
    <mc:Fallback>
      <p:transition spd="slow" advTm="30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11" grpId="0"/>
      <p:bldP spid="3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Picture 340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43" name="Picture 342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345" name="Picture 344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47" name="Rectangle 346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352" name="Rectangle 351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3" name="Picture 352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335" name="Google Shape;335;p14" descr="Biografia de Aristóteles | Quem é."/>
          <p:cNvPicPr preferRelativeResize="0"/>
          <p:nvPr/>
        </p:nvPicPr>
        <p:blipFill rotWithShape="1">
          <a:blip r:embed="rId9"/>
          <a:srcRect l="19096" r="21844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55" name="Rectangle 354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36" name="Google Shape;336;p14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Conhecimento</a:t>
            </a: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em</a:t>
            </a: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Aristóteles</a:t>
            </a: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57" name="Picture 356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334" name="Google Shape;334;p14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primeiro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passo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para a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superação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da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distinção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entre Mundo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Sensível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Mundo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Inteligível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é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feita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Aristóteles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partir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conceito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SUBSTÂNCIA.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Aristóteles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cria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conceito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substância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afirmar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que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não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existe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ideia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de um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objeto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objeto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624ABDAF-9844-C744-CAC5-FFB9B42EAEC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600"/>
    </mc:Choice>
    <mc:Fallback>
      <p:transition spd="slow" advTm="25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36" grpId="0"/>
      <p:bldP spid="3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Picture 348">
            <a:extLst>
              <a:ext uri="{FF2B5EF4-FFF2-40B4-BE49-F238E27FC236}">
                <a16:creationId xmlns:a16="http://schemas.microsoft.com/office/drawing/2014/main" id="{8100D021-ED8E-4951-8376-73996A82C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51" name="Picture 350">
            <a:extLst>
              <a:ext uri="{FF2B5EF4-FFF2-40B4-BE49-F238E27FC236}">
                <a16:creationId xmlns:a16="http://schemas.microsoft.com/office/drawing/2014/main" id="{46FE219C-22F7-4734-B3C1-28E70390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353" name="Picture 352">
            <a:extLst>
              <a:ext uri="{FF2B5EF4-FFF2-40B4-BE49-F238E27FC236}">
                <a16:creationId xmlns:a16="http://schemas.microsoft.com/office/drawing/2014/main" id="{EF2EC4B6-5524-4806-8575-59DB6B8F8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55" name="Rectangle 354">
            <a:extLst>
              <a:ext uri="{FF2B5EF4-FFF2-40B4-BE49-F238E27FC236}">
                <a16:creationId xmlns:a16="http://schemas.microsoft.com/office/drawing/2014/main" id="{AD50BBC6-5944-49AE-A819-558AB05AB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4F2E428D-A109-43BE-8AC2-C83EF031E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359" name="Rectangle 358">
            <a:extLst>
              <a:ext uri="{FF2B5EF4-FFF2-40B4-BE49-F238E27FC236}">
                <a16:creationId xmlns:a16="http://schemas.microsoft.com/office/drawing/2014/main" id="{CD6EC5AD-977D-4411-AC6F-5677D6D5C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1" name="Picture 360">
            <a:extLst>
              <a:ext uri="{FF2B5EF4-FFF2-40B4-BE49-F238E27FC236}">
                <a16:creationId xmlns:a16="http://schemas.microsoft.com/office/drawing/2014/main" id="{83DC4F7D-6CBC-4B88-80C9-3E5BBFA8D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3" name="Rectangle 362">
            <a:extLst>
              <a:ext uri="{FF2B5EF4-FFF2-40B4-BE49-F238E27FC236}">
                <a16:creationId xmlns:a16="http://schemas.microsoft.com/office/drawing/2014/main" id="{1F5CD2AA-865E-46EF-BE02-B7F59735C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418017"/>
            <a:ext cx="6734003" cy="1245249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41" name="Google Shape;341;p15"/>
          <p:cNvSpPr txBox="1"/>
          <p:nvPr/>
        </p:nvSpPr>
        <p:spPr>
          <a:xfrm>
            <a:off x="510240" y="3535645"/>
            <a:ext cx="6097015" cy="98338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Conhecimento em Aristóteles</a:t>
            </a:r>
            <a:endParaRPr lang="en-US" sz="33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836E79C-DAF3-497B-8829-B578C6330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" y="4657597"/>
            <a:ext cx="6726064" cy="206957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96CBA651-59F0-4056-852B-7BA312B84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1725" y="3418017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86549CAF-504A-44ED-AD20-0880DCFE7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64205"/>
            <a:ext cx="6726063" cy="206956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318056C-6EA6-4474-B02E-6C914AE04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1725" y="4657597"/>
            <a:ext cx="2310214" cy="206957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Google Shape;342;p15"/>
          <p:cNvSpPr txBox="1"/>
          <p:nvPr/>
        </p:nvSpPr>
        <p:spPr>
          <a:xfrm>
            <a:off x="1924915" y="483393"/>
            <a:ext cx="5296866" cy="907900"/>
          </a:xfrm>
          <a:prstGeom prst="rect">
            <a:avLst/>
          </a:prstGeom>
          <a:solidFill>
            <a:srgbClr val="DDEAF6"/>
          </a:solidFill>
          <a:ln w="28575" cap="flat" cmpd="sng">
            <a:solidFill>
              <a:srgbClr val="1E4E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Arial"/>
                <a:cs typeface="Calibri"/>
                <a:sym typeface="Calibri"/>
              </a:rPr>
              <a:t>SUBSTÂNCIA: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Arial"/>
                <a:cs typeface="Calibri"/>
                <a:sym typeface="Calibri"/>
              </a:rPr>
              <a:t>aquilo que é em si mesmo – cada ser que existe é uma substância</a:t>
            </a:r>
            <a:endParaRPr lang="pt-BR" dirty="0"/>
          </a:p>
        </p:txBody>
      </p:sp>
      <p:sp>
        <p:nvSpPr>
          <p:cNvPr id="343" name="Google Shape;343;p15"/>
          <p:cNvSpPr txBox="1"/>
          <p:nvPr/>
        </p:nvSpPr>
        <p:spPr>
          <a:xfrm>
            <a:off x="1403530" y="1608115"/>
            <a:ext cx="3169819" cy="1646564"/>
          </a:xfrm>
          <a:prstGeom prst="rect">
            <a:avLst/>
          </a:prstGeom>
          <a:solidFill>
            <a:srgbClr val="DDEAF6"/>
          </a:solidFill>
          <a:ln w="28575" cap="flat" cmpd="sng">
            <a:solidFill>
              <a:srgbClr val="1E4E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Arial"/>
                <a:cs typeface="Calibri"/>
                <a:sym typeface="Calibri"/>
              </a:rPr>
              <a:t>ESSÊNCIA: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Arial"/>
                <a:cs typeface="Calibri"/>
                <a:sym typeface="Calibri"/>
              </a:rPr>
              <a:t>atributo próprio de uma substância, sem o qual ela não seria o que é</a:t>
            </a:r>
            <a:endParaRPr lang="pt-BR" dirty="0"/>
          </a:p>
        </p:txBody>
      </p:sp>
      <p:sp>
        <p:nvSpPr>
          <p:cNvPr id="344" name="Google Shape;344;p15"/>
          <p:cNvSpPr txBox="1"/>
          <p:nvPr/>
        </p:nvSpPr>
        <p:spPr>
          <a:xfrm>
            <a:off x="4748343" y="1605871"/>
            <a:ext cx="2977839" cy="1646564"/>
          </a:xfrm>
          <a:prstGeom prst="rect">
            <a:avLst/>
          </a:prstGeom>
          <a:solidFill>
            <a:srgbClr val="DDEAF6"/>
          </a:solidFill>
          <a:ln w="28575" cap="flat" cmpd="sng">
            <a:solidFill>
              <a:srgbClr val="1E4E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Arial"/>
                <a:cs typeface="Calibri"/>
                <a:sym typeface="Calibri"/>
              </a:rPr>
              <a:t>ACIDENTE: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Arial"/>
                <a:cs typeface="Calibri"/>
                <a:sym typeface="Calibri"/>
              </a:rPr>
              <a:t>atributo que uma substância pode ter ou não, sem deixar de ser o que é</a:t>
            </a:r>
            <a:endParaRPr lang="pt-BR" dirty="0"/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ECDB9CC8-BCE4-8A43-AB3D-15F0FCA994B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307"/>
    </mc:Choice>
    <mc:Fallback>
      <p:transition spd="slow" advTm="21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42" grpId="0" animBg="1"/>
      <p:bldP spid="343" grpId="0" animBg="1"/>
      <p:bldP spid="3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6"/>
          <p:cNvSpPr txBox="1"/>
          <p:nvPr/>
        </p:nvSpPr>
        <p:spPr>
          <a:xfrm>
            <a:off x="1562912" y="268259"/>
            <a:ext cx="520228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Conhecimento em Aristóteles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50" name="Google Shape;350;p16"/>
          <p:cNvSpPr txBox="1"/>
          <p:nvPr/>
        </p:nvSpPr>
        <p:spPr>
          <a:xfrm>
            <a:off x="819572" y="944217"/>
            <a:ext cx="16002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Exemplo: </a:t>
            </a:r>
            <a:endParaRPr dirty="0"/>
          </a:p>
        </p:txBody>
      </p:sp>
      <p:pic>
        <p:nvPicPr>
          <p:cNvPr id="351" name="Google Shape;351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63812" y="1175049"/>
            <a:ext cx="2816374" cy="2708413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6"/>
          <p:cNvSpPr txBox="1"/>
          <p:nvPr/>
        </p:nvSpPr>
        <p:spPr>
          <a:xfrm>
            <a:off x="2292751" y="4007533"/>
            <a:ext cx="4543478" cy="963609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Todos os cavalos são brancos.</a:t>
            </a:r>
            <a:endParaRPr dirty="0"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AB46336F-B146-9148-BEE9-04A19B32C1B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39"/>
    </mc:Choice>
    <mc:Fallback>
      <p:transition spd="slow" advTm="55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50" grpId="0"/>
      <p:bldP spid="3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7"/>
          <p:cNvSpPr txBox="1"/>
          <p:nvPr/>
        </p:nvSpPr>
        <p:spPr>
          <a:xfrm>
            <a:off x="1342418" y="268259"/>
            <a:ext cx="542278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Conhecimento em Aristóteles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58" name="Google Shape;358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9909" y="1279528"/>
            <a:ext cx="1988006" cy="191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3519853" y="1068552"/>
            <a:ext cx="2059092" cy="212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15495" y="1117151"/>
            <a:ext cx="2072383" cy="212277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7"/>
          <p:cNvSpPr txBox="1"/>
          <p:nvPr/>
        </p:nvSpPr>
        <p:spPr>
          <a:xfrm>
            <a:off x="1402552" y="3848715"/>
            <a:ext cx="5565663" cy="461665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cavalos? Sim! Mas não são brancos...</a:t>
            </a:r>
            <a:endParaRPr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C3C27020-E6B7-6818-BA4F-C94E8653382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16"/>
    </mc:Choice>
    <mc:Fallback>
      <p:transition spd="slow" advTm="6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6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/>
          <p:nvPr/>
        </p:nvSpPr>
        <p:spPr>
          <a:xfrm>
            <a:off x="1718554" y="294199"/>
            <a:ext cx="504664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Conhecimento em Aristóteles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67" name="Google Shape;367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2558" y="919258"/>
            <a:ext cx="1777341" cy="170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1018446" y="2714200"/>
            <a:ext cx="1860222" cy="1917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78668" y="1307619"/>
            <a:ext cx="1860222" cy="190545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8"/>
          <p:cNvSpPr txBox="1"/>
          <p:nvPr/>
        </p:nvSpPr>
        <p:spPr>
          <a:xfrm>
            <a:off x="5340491" y="1773862"/>
            <a:ext cx="2690326" cy="1323439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Substância: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CAVALO</a:t>
            </a:r>
            <a:endParaRPr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73DC2AEE-E9CD-0879-8101-2D0DCAA54EF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06"/>
    </mc:Choice>
    <mc:Fallback>
      <p:transition spd="slow" advTm="2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9"/>
          <p:cNvSpPr txBox="1"/>
          <p:nvPr/>
        </p:nvSpPr>
        <p:spPr>
          <a:xfrm>
            <a:off x="1128410" y="294199"/>
            <a:ext cx="563679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Conhecimento em Aristóteles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76" name="Google Shape;376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829" y="1107222"/>
            <a:ext cx="2816374" cy="2708413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9"/>
          <p:cNvSpPr txBox="1"/>
          <p:nvPr/>
        </p:nvSpPr>
        <p:spPr>
          <a:xfrm>
            <a:off x="3631202" y="2301003"/>
            <a:ext cx="4629617" cy="52318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Todos os cavalos são brancos.</a:t>
            </a:r>
            <a:endParaRPr dirty="0"/>
          </a:p>
        </p:txBody>
      </p:sp>
      <p:sp>
        <p:nvSpPr>
          <p:cNvPr id="378" name="Google Shape;378;p19"/>
          <p:cNvSpPr/>
          <p:nvPr/>
        </p:nvSpPr>
        <p:spPr>
          <a:xfrm>
            <a:off x="6733854" y="2233106"/>
            <a:ext cx="1332446" cy="727407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9"/>
          <p:cNvSpPr/>
          <p:nvPr/>
        </p:nvSpPr>
        <p:spPr>
          <a:xfrm>
            <a:off x="7203917" y="1747420"/>
            <a:ext cx="380990" cy="387636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9"/>
          <p:cNvSpPr txBox="1"/>
          <p:nvPr/>
        </p:nvSpPr>
        <p:spPr>
          <a:xfrm>
            <a:off x="6511533" y="1098115"/>
            <a:ext cx="1749287" cy="523220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ACIDENTE</a:t>
            </a:r>
            <a:endParaRPr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5A6D6E2B-E9EE-C354-79B4-39F736E1E9B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80"/>
    </mc:Choice>
    <mc:Fallback>
      <p:transition spd="slow" advTm="4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77" grpId="0" animBg="1"/>
      <p:bldP spid="378" grpId="0" animBg="1"/>
      <p:bldP spid="379" grpId="0" animBg="1"/>
      <p:bldP spid="38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0"/>
          <p:cNvSpPr txBox="1"/>
          <p:nvPr/>
        </p:nvSpPr>
        <p:spPr>
          <a:xfrm>
            <a:off x="1225686" y="269193"/>
            <a:ext cx="515529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Conhecimento em Aristóteles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86" name="Google Shape;386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9909" y="1279528"/>
            <a:ext cx="1988006" cy="191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3519853" y="1068552"/>
            <a:ext cx="2059092" cy="212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15495" y="1117151"/>
            <a:ext cx="2072383" cy="212277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0"/>
          <p:cNvSpPr txBox="1"/>
          <p:nvPr/>
        </p:nvSpPr>
        <p:spPr>
          <a:xfrm>
            <a:off x="1838794" y="3610850"/>
            <a:ext cx="4729891" cy="830997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Há cavalos que são brancos, pretos, marrons...</a:t>
            </a:r>
            <a:endParaRPr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325E5BFA-FA5F-5221-3CDA-C3FC83A2D86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67"/>
    </mc:Choice>
    <mc:Fallback>
      <p:transition spd="slow" advTm="56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8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1"/>
          <p:cNvSpPr txBox="1"/>
          <p:nvPr/>
        </p:nvSpPr>
        <p:spPr>
          <a:xfrm>
            <a:off x="1606188" y="294199"/>
            <a:ext cx="515901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Conhecimento em Aristóteles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95" name="Google Shape;395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4510" y="1073270"/>
            <a:ext cx="1777341" cy="170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5760471" y="997110"/>
            <a:ext cx="1777342" cy="1832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53304" y="1055775"/>
            <a:ext cx="1685714" cy="1726704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21"/>
          <p:cNvSpPr txBox="1"/>
          <p:nvPr/>
        </p:nvSpPr>
        <p:spPr>
          <a:xfrm>
            <a:off x="1689099" y="4160037"/>
            <a:ext cx="5329300" cy="52322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mamífero, quadrúpede, herbívoro.  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1"/>
          <p:cNvSpPr/>
          <p:nvPr/>
        </p:nvSpPr>
        <p:spPr>
          <a:xfrm rot="-5400000">
            <a:off x="4118097" y="335366"/>
            <a:ext cx="348423" cy="5581814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1"/>
          <p:cNvSpPr txBox="1"/>
          <p:nvPr/>
        </p:nvSpPr>
        <p:spPr>
          <a:xfrm>
            <a:off x="3417664" y="3564505"/>
            <a:ext cx="1749287" cy="523220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ESSÊNCIA</a:t>
            </a:r>
            <a:endParaRPr dirty="0"/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A92408A1-9534-B25A-5DD9-DABDB194BEC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847"/>
    </mc:Choice>
    <mc:Fallback>
      <p:transition spd="slow" advTm="128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98" grpId="0" animBg="1"/>
      <p:bldP spid="399" grpId="0" animBg="1"/>
      <p:bldP spid="40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2"/>
          <p:cNvSpPr/>
          <p:nvPr/>
        </p:nvSpPr>
        <p:spPr>
          <a:xfrm>
            <a:off x="1689099" y="260351"/>
            <a:ext cx="5765801" cy="557068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2"/>
          <p:cNvSpPr txBox="1"/>
          <p:nvPr/>
        </p:nvSpPr>
        <p:spPr>
          <a:xfrm>
            <a:off x="1340410" y="980273"/>
            <a:ext cx="6463177" cy="830997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Vamos aplicar a Teoria das Quatros Causas de Aristóteles à prática!</a:t>
            </a:r>
            <a:endParaRPr/>
          </a:p>
        </p:txBody>
      </p:sp>
      <p:sp>
        <p:nvSpPr>
          <p:cNvPr id="407" name="Google Shape;407;p22"/>
          <p:cNvSpPr/>
          <p:nvPr/>
        </p:nvSpPr>
        <p:spPr>
          <a:xfrm>
            <a:off x="1689099" y="256962"/>
            <a:ext cx="5765801" cy="57276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2"/>
          <p:cNvSpPr txBox="1"/>
          <p:nvPr/>
        </p:nvSpPr>
        <p:spPr>
          <a:xfrm>
            <a:off x="2533321" y="215719"/>
            <a:ext cx="415058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MÃO NA MASSA</a:t>
            </a:r>
            <a:r>
              <a:rPr lang="pt-BR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09" name="Google Shape;409;p22"/>
          <p:cNvSpPr txBox="1"/>
          <p:nvPr/>
        </p:nvSpPr>
        <p:spPr>
          <a:xfrm>
            <a:off x="2067321" y="1987785"/>
            <a:ext cx="4853574" cy="2677656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Escolha um objeto e reflita sobre as suas quatro causas: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CAUSA MATERIAL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CAUSA FORMAL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CAUSA EFICIENTE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CAUSA FINAL</a:t>
            </a:r>
            <a:endParaRPr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5FAA0A53-88BD-7C4B-D667-0C841AC618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48"/>
    </mc:Choice>
    <mc:Fallback>
      <p:transition spd="slow" advTm="16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0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"/>
          <p:cNvSpPr/>
          <p:nvPr/>
        </p:nvSpPr>
        <p:spPr>
          <a:xfrm>
            <a:off x="1689099" y="260351"/>
            <a:ext cx="5765801" cy="557068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3"/>
          <p:cNvSpPr/>
          <p:nvPr/>
        </p:nvSpPr>
        <p:spPr>
          <a:xfrm>
            <a:off x="1689099" y="256962"/>
            <a:ext cx="5765801" cy="57276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3"/>
          <p:cNvSpPr txBox="1"/>
          <p:nvPr/>
        </p:nvSpPr>
        <p:spPr>
          <a:xfrm>
            <a:off x="2533321" y="215719"/>
            <a:ext cx="415058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MÃO NA MASSA</a:t>
            </a:r>
            <a:r>
              <a:rPr lang="pt-BR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418" name="Google Shape;418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427356" y="1238305"/>
            <a:ext cx="4571952" cy="342896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23"/>
          <p:cNvSpPr txBox="1"/>
          <p:nvPr/>
        </p:nvSpPr>
        <p:spPr>
          <a:xfrm rot="-294547">
            <a:off x="2299240" y="1045210"/>
            <a:ext cx="2575392" cy="830997"/>
          </a:xfrm>
          <a:prstGeom prst="rect">
            <a:avLst/>
          </a:prstGeom>
          <a:noFill/>
          <a:ln w="28575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Causa material: 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madeira e tecido</a:t>
            </a:r>
            <a:endParaRPr dirty="0"/>
          </a:p>
        </p:txBody>
      </p:sp>
      <p:sp>
        <p:nvSpPr>
          <p:cNvPr id="420" name="Google Shape;420;p23"/>
          <p:cNvSpPr txBox="1"/>
          <p:nvPr/>
        </p:nvSpPr>
        <p:spPr>
          <a:xfrm>
            <a:off x="2570475" y="1967516"/>
            <a:ext cx="1951437" cy="830997"/>
          </a:xfrm>
          <a:prstGeom prst="rect">
            <a:avLst/>
          </a:prstGeom>
          <a:noFill/>
          <a:ln w="28575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Causa formal: 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quadrada</a:t>
            </a:r>
            <a:endParaRPr dirty="0"/>
          </a:p>
        </p:txBody>
      </p:sp>
      <p:sp>
        <p:nvSpPr>
          <p:cNvPr id="421" name="Google Shape;421;p23"/>
          <p:cNvSpPr txBox="1"/>
          <p:nvPr/>
        </p:nvSpPr>
        <p:spPr>
          <a:xfrm rot="-294547">
            <a:off x="2610965" y="2807057"/>
            <a:ext cx="3346813" cy="830997"/>
          </a:xfrm>
          <a:prstGeom prst="rect">
            <a:avLst/>
          </a:prstGeom>
          <a:noFill/>
          <a:ln w="28575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Causa eficiente: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fabricada (como? onde?)</a:t>
            </a:r>
            <a:endParaRPr dirty="0"/>
          </a:p>
        </p:txBody>
      </p:sp>
      <p:sp>
        <p:nvSpPr>
          <p:cNvPr id="422" name="Google Shape;422;p23"/>
          <p:cNvSpPr txBox="1"/>
          <p:nvPr/>
        </p:nvSpPr>
        <p:spPr>
          <a:xfrm>
            <a:off x="2640383" y="3836273"/>
            <a:ext cx="3346813" cy="830997"/>
          </a:xfrm>
          <a:prstGeom prst="rect">
            <a:avLst/>
          </a:prstGeom>
          <a:noFill/>
          <a:ln w="28575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Causa final: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sentar, descansar etc.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0CDD8727-6B3B-B43A-80A3-D82AB472634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177"/>
    </mc:Choice>
    <mc:Fallback>
      <p:transition spd="slow" advTm="24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19" grpId="0" animBg="1"/>
      <p:bldP spid="420" grpId="0" animBg="1"/>
      <p:bldP spid="421" grpId="0" animBg="1"/>
      <p:bldP spid="4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Picture 434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37" name="Picture 436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439" name="Picture 438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441" name="Rectangle 440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445" name="Rectangle 444">
            <a:extLst>
              <a:ext uri="{FF2B5EF4-FFF2-40B4-BE49-F238E27FC236}">
                <a16:creationId xmlns:a16="http://schemas.microsoft.com/office/drawing/2014/main" id="{3FECAD23-900F-4F1B-A441-6A68749F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7" name="Picture 446">
            <a:extLst>
              <a:ext uri="{FF2B5EF4-FFF2-40B4-BE49-F238E27FC236}">
                <a16:creationId xmlns:a16="http://schemas.microsoft.com/office/drawing/2014/main" id="{57943801-CAEC-4F98-9332-2A4D91284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49" name="Rectangle 448">
            <a:extLst>
              <a:ext uri="{FF2B5EF4-FFF2-40B4-BE49-F238E27FC236}">
                <a16:creationId xmlns:a16="http://schemas.microsoft.com/office/drawing/2014/main" id="{8A233090-6C39-4F59-8A0F-86F011A7E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6994" y="0"/>
            <a:ext cx="3477006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484DCAA0-4BF1-4FB9-97BA-D6BA630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07023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428" name="Google Shape;428;p24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Revisão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53" name="Picture 452">
            <a:extLst>
              <a:ext uri="{FF2B5EF4-FFF2-40B4-BE49-F238E27FC236}">
                <a16:creationId xmlns:a16="http://schemas.microsoft.com/office/drawing/2014/main" id="{9BC2FEA5-B399-458A-8393-E06CE40DB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429" name="Google Shape;429;p24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3365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Aristóteles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discordava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Platão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em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relação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à forma de se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obter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Para Platão, 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é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obtido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pela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razão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Para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Aristóteles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passa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primeiro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pelos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sentidos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365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Conhecemos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um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objeto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suas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causas</a:t>
            </a: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(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materiais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formais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eficientes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finais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)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365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Aristóteles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cria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conceito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substância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para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superar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o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dualismo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platônico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Toda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substância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tem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essência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</a:t>
            </a:r>
            <a:r>
              <a:rPr lang="en-US" sz="15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acidente</a:t>
            </a:r>
            <a:r>
              <a: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</a:t>
            </a: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365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endParaRPr lang="en-US" sz="1500" kern="1200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430" name="Google Shape;430;p24"/>
          <p:cNvPicPr preferRelativeResize="0"/>
          <p:nvPr/>
        </p:nvPicPr>
        <p:blipFill rotWithShape="1">
          <a:blip r:embed="rId9"/>
          <a:stretch/>
        </p:blipFill>
        <p:spPr>
          <a:xfrm>
            <a:off x="6140318" y="1403630"/>
            <a:ext cx="2518858" cy="2336240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427" name="Google Shape;427;p24"/>
          <p:cNvSpPr txBox="1"/>
          <p:nvPr/>
        </p:nvSpPr>
        <p:spPr>
          <a:xfrm>
            <a:off x="725394" y="1021196"/>
            <a:ext cx="7600726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lang="pt-BR"/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4F23670B-3126-B5C9-177C-E08A7A7EC2F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604"/>
    </mc:Choice>
    <mc:Fallback>
      <p:transition spd="slow" advTm="48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28" grpId="0"/>
      <p:bldP spid="4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9|9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7|8.7|1.7|1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8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2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9|0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6|6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8|0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.5|3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2"/>
</p:tagLst>
</file>

<file path=ppt/theme/theme1.xml><?xml version="1.0" encoding="utf-8"?>
<a:theme xmlns:a="http://schemas.openxmlformats.org/drawingml/2006/main" name="1_Personalizar design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rlim">
  <a:themeElements>
    <a:clrScheme name="Berlim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589</Words>
  <Application>Microsoft Office PowerPoint</Application>
  <PresentationFormat>Apresentação na tela (16:9)</PresentationFormat>
  <Paragraphs>76</Paragraphs>
  <Slides>21</Slides>
  <Notes>21</Notes>
  <HiddenSlides>0</HiddenSlides>
  <MMClips>21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Arial</vt:lpstr>
      <vt:lpstr>Calibri</vt:lpstr>
      <vt:lpstr>Trebuchet MS</vt:lpstr>
      <vt:lpstr>1_Personalizar design</vt:lpstr>
      <vt:lpstr>Personalizar design</vt:lpstr>
      <vt:lpstr>Berlim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Amanda Santos</cp:lastModifiedBy>
  <cp:revision>1</cp:revision>
  <dcterms:created xsi:type="dcterms:W3CDTF">2020-03-25T23:26:05Z</dcterms:created>
  <dcterms:modified xsi:type="dcterms:W3CDTF">2023-08-15T20:13:53Z</dcterms:modified>
</cp:coreProperties>
</file>