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7" r:id="rId10"/>
    <p:sldId id="270" r:id="rId11"/>
    <p:sldId id="271" r:id="rId12"/>
    <p:sldId id="272" r:id="rId13"/>
    <p:sldId id="275" r:id="rId14"/>
    <p:sldId id="276" r:id="rId15"/>
    <p:sldId id="277" r:id="rId16"/>
    <p:sldId id="280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J0LAEfOeqdl5D7SerZ5LB2osA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3AAE6-7FE2-4F34-9CDA-556C29CC2188}" v="42" dt="2023-08-15T20:27:47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42" y="86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customschemas.google.com/relationships/presentationmetadata" Target="meta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Santos" userId="01e69cf81e64fcbe" providerId="LiveId" clId="{3273AAE6-7FE2-4F34-9CDA-556C29CC2188}"/>
    <pc:docChg chg="undo custSel delSld modSld">
      <pc:chgData name="Amanda Santos" userId="01e69cf81e64fcbe" providerId="LiveId" clId="{3273AAE6-7FE2-4F34-9CDA-556C29CC2188}" dt="2023-08-15T20:28:05.957" v="139" actId="478"/>
      <pc:docMkLst>
        <pc:docMk/>
      </pc:docMkLst>
      <pc:sldChg chg="addSp delSp modSp mod setBg modAnim">
        <pc:chgData name="Amanda Santos" userId="01e69cf81e64fcbe" providerId="LiveId" clId="{3273AAE6-7FE2-4F34-9CDA-556C29CC2188}" dt="2023-08-15T20:27:00.306" v="137"/>
        <pc:sldMkLst>
          <pc:docMk/>
          <pc:sldMk cId="0" sldId="256"/>
        </pc:sldMkLst>
        <pc:spChg chg="mod">
          <ac:chgData name="Amanda Santos" userId="01e69cf81e64fcbe" providerId="LiveId" clId="{3273AAE6-7FE2-4F34-9CDA-556C29CC2188}" dt="2023-08-13T16:41:52.404" v="20" actId="26606"/>
          <ac:spMkLst>
            <pc:docMk/>
            <pc:sldMk cId="0" sldId="256"/>
            <ac:spMk id="91" creationId="{00000000-0000-0000-0000-000000000000}"/>
          </ac:spMkLst>
        </pc:spChg>
        <pc:spChg chg="add del">
          <ac:chgData name="Amanda Santos" userId="01e69cf81e64fcbe" providerId="LiveId" clId="{3273AAE6-7FE2-4F34-9CDA-556C29CC2188}" dt="2023-08-13T16:41:52.294" v="19" actId="26606"/>
          <ac:spMkLst>
            <pc:docMk/>
            <pc:sldMk cId="0" sldId="256"/>
            <ac:spMk id="102" creationId="{7EF5ECB8-D49C-48FB-A93E-88EB2FFDFD42}"/>
          </ac:spMkLst>
        </pc:spChg>
        <pc:spChg chg="add del">
          <ac:chgData name="Amanda Santos" userId="01e69cf81e64fcbe" providerId="LiveId" clId="{3273AAE6-7FE2-4F34-9CDA-556C29CC2188}" dt="2023-08-13T16:41:40.967" v="14" actId="26606"/>
          <ac:spMkLst>
            <pc:docMk/>
            <pc:sldMk cId="0" sldId="256"/>
            <ac:spMk id="103" creationId="{A3C6F7F0-46EA-4F8E-A112-1B517C2B5A00}"/>
          </ac:spMkLst>
        </pc:spChg>
        <pc:spChg chg="add del">
          <ac:chgData name="Amanda Santos" userId="01e69cf81e64fcbe" providerId="LiveId" clId="{3273AAE6-7FE2-4F34-9CDA-556C29CC2188}" dt="2023-08-13T16:41:52.294" v="19" actId="26606"/>
          <ac:spMkLst>
            <pc:docMk/>
            <pc:sldMk cId="0" sldId="256"/>
            <ac:spMk id="104" creationId="{411B77A2-BD5C-432D-B52E-C12612C74C17}"/>
          </ac:spMkLst>
        </pc:spChg>
        <pc:spChg chg="add del">
          <ac:chgData name="Amanda Santos" userId="01e69cf81e64fcbe" providerId="LiveId" clId="{3273AAE6-7FE2-4F34-9CDA-556C29CC2188}" dt="2023-08-13T16:41:40.967" v="14" actId="26606"/>
          <ac:spMkLst>
            <pc:docMk/>
            <pc:sldMk cId="0" sldId="256"/>
            <ac:spMk id="105" creationId="{1691A3CC-CDA1-4C3B-9150-FCFB5373D82B}"/>
          </ac:spMkLst>
        </pc:spChg>
        <pc:spChg chg="add del">
          <ac:chgData name="Amanda Santos" userId="01e69cf81e64fcbe" providerId="LiveId" clId="{3273AAE6-7FE2-4F34-9CDA-556C29CC2188}" dt="2023-08-13T16:41:52.294" v="19" actId="26606"/>
          <ac:spMkLst>
            <pc:docMk/>
            <pc:sldMk cId="0" sldId="256"/>
            <ac:spMk id="106" creationId="{87C031CB-DEB3-405F-9996-5322C24A6A93}"/>
          </ac:spMkLst>
        </pc:spChg>
        <pc:spChg chg="add del">
          <ac:chgData name="Amanda Santos" userId="01e69cf81e64fcbe" providerId="LiveId" clId="{3273AAE6-7FE2-4F34-9CDA-556C29CC2188}" dt="2023-08-13T16:41:40.967" v="14" actId="26606"/>
          <ac:spMkLst>
            <pc:docMk/>
            <pc:sldMk cId="0" sldId="256"/>
            <ac:spMk id="107" creationId="{41704883-D088-4683-A1FD-AEE53B336130}"/>
          </ac:spMkLst>
        </pc:spChg>
        <pc:spChg chg="add del">
          <ac:chgData name="Amanda Santos" userId="01e69cf81e64fcbe" providerId="LiveId" clId="{3273AAE6-7FE2-4F34-9CDA-556C29CC2188}" dt="2023-08-13T16:41:40.967" v="14" actId="26606"/>
          <ac:spMkLst>
            <pc:docMk/>
            <pc:sldMk cId="0" sldId="256"/>
            <ac:spMk id="109" creationId="{A9C04EC1-26B9-40BD-84A6-B2C0A913D0F9}"/>
          </ac:spMkLst>
        </pc:spChg>
        <pc:spChg chg="add del">
          <ac:chgData name="Amanda Santos" userId="01e69cf81e64fcbe" providerId="LiveId" clId="{3273AAE6-7FE2-4F34-9CDA-556C29CC2188}" dt="2023-08-13T16:41:40.967" v="14" actId="26606"/>
          <ac:spMkLst>
            <pc:docMk/>
            <pc:sldMk cId="0" sldId="256"/>
            <ac:spMk id="111" creationId="{9BAB74E2-5A82-47FD-BBB4-BFD47779FFB9}"/>
          </ac:spMkLst>
        </pc:spChg>
        <pc:spChg chg="add del">
          <ac:chgData name="Amanda Santos" userId="01e69cf81e64fcbe" providerId="LiveId" clId="{3273AAE6-7FE2-4F34-9CDA-556C29CC2188}" dt="2023-08-13T16:41:52.294" v="19" actId="26606"/>
          <ac:spMkLst>
            <pc:docMk/>
            <pc:sldMk cId="0" sldId="256"/>
            <ac:spMk id="112" creationId="{273350E1-40B5-47D9-8DDD-3C2A17B4B6D9}"/>
          </ac:spMkLst>
        </pc:spChg>
        <pc:spChg chg="add del">
          <ac:chgData name="Amanda Santos" userId="01e69cf81e64fcbe" providerId="LiveId" clId="{3273AAE6-7FE2-4F34-9CDA-556C29CC2188}" dt="2023-08-13T16:41:40.967" v="14" actId="26606"/>
          <ac:spMkLst>
            <pc:docMk/>
            <pc:sldMk cId="0" sldId="256"/>
            <ac:spMk id="113" creationId="{9C4FFB60-A034-4994-8F55-E38D4F31C874}"/>
          </ac:spMkLst>
        </pc:spChg>
        <pc:spChg chg="add del">
          <ac:chgData name="Amanda Santos" userId="01e69cf81e64fcbe" providerId="LiveId" clId="{3273AAE6-7FE2-4F34-9CDA-556C29CC2188}" dt="2023-08-13T16:41:42.950" v="17" actId="26606"/>
          <ac:spMkLst>
            <pc:docMk/>
            <pc:sldMk cId="0" sldId="256"/>
            <ac:spMk id="115" creationId="{E2AE10EC-5E3B-4FC0-B43F-1E44500096E5}"/>
          </ac:spMkLst>
        </pc:spChg>
        <pc:spChg chg="add del">
          <ac:chgData name="Amanda Santos" userId="01e69cf81e64fcbe" providerId="LiveId" clId="{3273AAE6-7FE2-4F34-9CDA-556C29CC2188}" dt="2023-08-13T16:41:42.950" v="17" actId="26606"/>
          <ac:spMkLst>
            <pc:docMk/>
            <pc:sldMk cId="0" sldId="256"/>
            <ac:spMk id="119" creationId="{A3C6F7F0-46EA-4F8E-A112-1B517C2B5A00}"/>
          </ac:spMkLst>
        </pc:spChg>
        <pc:spChg chg="add del">
          <ac:chgData name="Amanda Santos" userId="01e69cf81e64fcbe" providerId="LiveId" clId="{3273AAE6-7FE2-4F34-9CDA-556C29CC2188}" dt="2023-08-13T16:41:42.950" v="17" actId="26606"/>
          <ac:spMkLst>
            <pc:docMk/>
            <pc:sldMk cId="0" sldId="256"/>
            <ac:spMk id="120" creationId="{1691A3CC-CDA1-4C3B-9150-FCFB5373D82B}"/>
          </ac:spMkLst>
        </pc:spChg>
        <pc:spChg chg="add del">
          <ac:chgData name="Amanda Santos" userId="01e69cf81e64fcbe" providerId="LiveId" clId="{3273AAE6-7FE2-4F34-9CDA-556C29CC2188}" dt="2023-08-13T16:41:42.950" v="17" actId="26606"/>
          <ac:spMkLst>
            <pc:docMk/>
            <pc:sldMk cId="0" sldId="256"/>
            <ac:spMk id="121" creationId="{C8221A89-FE35-4C46-8874-69154D2A8CCA}"/>
          </ac:spMkLst>
        </pc:spChg>
        <pc:spChg chg="add del">
          <ac:chgData name="Amanda Santos" userId="01e69cf81e64fcbe" providerId="LiveId" clId="{3273AAE6-7FE2-4F34-9CDA-556C29CC2188}" dt="2023-08-13T16:41:42.950" v="17" actId="26606"/>
          <ac:spMkLst>
            <pc:docMk/>
            <pc:sldMk cId="0" sldId="256"/>
            <ac:spMk id="123" creationId="{259ACC7A-6809-44E9-A594-85696A6C2BED}"/>
          </ac:spMkLst>
        </pc:spChg>
        <pc:spChg chg="add del">
          <ac:chgData name="Amanda Santos" userId="01e69cf81e64fcbe" providerId="LiveId" clId="{3273AAE6-7FE2-4F34-9CDA-556C29CC2188}" dt="2023-08-13T16:41:42.950" v="17" actId="26606"/>
          <ac:spMkLst>
            <pc:docMk/>
            <pc:sldMk cId="0" sldId="256"/>
            <ac:spMk id="124" creationId="{79E62B6A-C5F9-4D52-9F66-8777358274F9}"/>
          </ac:spMkLst>
        </pc:spChg>
        <pc:spChg chg="add del">
          <ac:chgData name="Amanda Santos" userId="01e69cf81e64fcbe" providerId="LiveId" clId="{3273AAE6-7FE2-4F34-9CDA-556C29CC2188}" dt="2023-08-13T16:41:42.950" v="17" actId="26606"/>
          <ac:spMkLst>
            <pc:docMk/>
            <pc:sldMk cId="0" sldId="256"/>
            <ac:spMk id="125" creationId="{95F95C49-E748-4D32-8417-22E5B6A6F5E1}"/>
          </ac:spMkLst>
        </pc:spChg>
        <pc:spChg chg="add del">
          <ac:chgData name="Amanda Santos" userId="01e69cf81e64fcbe" providerId="LiveId" clId="{3273AAE6-7FE2-4F34-9CDA-556C29CC2188}" dt="2023-08-13T16:41:52.294" v="19" actId="26606"/>
          <ac:spMkLst>
            <pc:docMk/>
            <pc:sldMk cId="0" sldId="256"/>
            <ac:spMk id="127" creationId="{108AC4DC-69B5-4DD1-84BC-850C5A286185}"/>
          </ac:spMkLst>
        </pc:spChg>
        <pc:spChg chg="add">
          <ac:chgData name="Amanda Santos" userId="01e69cf81e64fcbe" providerId="LiveId" clId="{3273AAE6-7FE2-4F34-9CDA-556C29CC2188}" dt="2023-08-13T16:41:52.404" v="20" actId="26606"/>
          <ac:spMkLst>
            <pc:docMk/>
            <pc:sldMk cId="0" sldId="256"/>
            <ac:spMk id="132" creationId="{7EF5ECB8-D49C-48FB-A93E-88EB2FFDFD42}"/>
          </ac:spMkLst>
        </pc:spChg>
        <pc:spChg chg="add">
          <ac:chgData name="Amanda Santos" userId="01e69cf81e64fcbe" providerId="LiveId" clId="{3273AAE6-7FE2-4F34-9CDA-556C29CC2188}" dt="2023-08-13T16:41:52.404" v="20" actId="26606"/>
          <ac:spMkLst>
            <pc:docMk/>
            <pc:sldMk cId="0" sldId="256"/>
            <ac:spMk id="133" creationId="{411B77A2-BD5C-432D-B52E-C12612C74C17}"/>
          </ac:spMkLst>
        </pc:spChg>
        <pc:spChg chg="add">
          <ac:chgData name="Amanda Santos" userId="01e69cf81e64fcbe" providerId="LiveId" clId="{3273AAE6-7FE2-4F34-9CDA-556C29CC2188}" dt="2023-08-13T16:41:52.404" v="20" actId="26606"/>
          <ac:spMkLst>
            <pc:docMk/>
            <pc:sldMk cId="0" sldId="256"/>
            <ac:spMk id="134" creationId="{1DB71C54-63C1-4B83-8324-BBCEC579C98D}"/>
          </ac:spMkLst>
        </pc:spChg>
        <pc:spChg chg="add">
          <ac:chgData name="Amanda Santos" userId="01e69cf81e64fcbe" providerId="LiveId" clId="{3273AAE6-7FE2-4F34-9CDA-556C29CC2188}" dt="2023-08-13T16:41:52.404" v="20" actId="26606"/>
          <ac:spMkLst>
            <pc:docMk/>
            <pc:sldMk cId="0" sldId="256"/>
            <ac:spMk id="135" creationId="{5D15D940-E187-4030-B313-FDC84AE67B1D}"/>
          </ac:spMkLst>
        </pc:spChg>
        <pc:spChg chg="add">
          <ac:chgData name="Amanda Santos" userId="01e69cf81e64fcbe" providerId="LiveId" clId="{3273AAE6-7FE2-4F34-9CDA-556C29CC2188}" dt="2023-08-13T16:41:52.404" v="20" actId="26606"/>
          <ac:spMkLst>
            <pc:docMk/>
            <pc:sldMk cId="0" sldId="256"/>
            <ac:spMk id="136" creationId="{76E38F34-66D8-4203-B16C-14AC202484F6}"/>
          </ac:spMkLst>
        </pc:spChg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56"/>
            <ac:picMk id="5" creationId="{98F02818-035D-47A1-CDD0-4DA0B1C10E82}"/>
          </ac:picMkLst>
        </pc:picChg>
        <pc:picChg chg="add del">
          <ac:chgData name="Amanda Santos" userId="01e69cf81e64fcbe" providerId="LiveId" clId="{3273AAE6-7FE2-4F34-9CDA-556C29CC2188}" dt="2023-08-13T16:41:40.967" v="14" actId="26606"/>
          <ac:picMkLst>
            <pc:docMk/>
            <pc:sldMk cId="0" sldId="256"/>
            <ac:picMk id="93" creationId="{C61DE4F5-F496-AE8D-F62C-27221DAC6844}"/>
          </ac:picMkLst>
        </pc:picChg>
        <pc:picChg chg="add del">
          <ac:chgData name="Amanda Santos" userId="01e69cf81e64fcbe" providerId="LiveId" clId="{3273AAE6-7FE2-4F34-9CDA-556C29CC2188}" dt="2023-08-13T16:41:52.294" v="19" actId="26606"/>
          <ac:picMkLst>
            <pc:docMk/>
            <pc:sldMk cId="0" sldId="256"/>
            <ac:picMk id="96" creationId="{AC3E6C53-102E-4ACA-BCBB-3CC973B99486}"/>
          </ac:picMkLst>
        </pc:picChg>
        <pc:picChg chg="add del">
          <ac:chgData name="Amanda Santos" userId="01e69cf81e64fcbe" providerId="LiveId" clId="{3273AAE6-7FE2-4F34-9CDA-556C29CC2188}" dt="2023-08-13T16:41:40.967" v="14" actId="26606"/>
          <ac:picMkLst>
            <pc:docMk/>
            <pc:sldMk cId="0" sldId="256"/>
            <ac:picMk id="97" creationId="{01CFC1BB-C5B3-4479-9752-C53221627F91}"/>
          </ac:picMkLst>
        </pc:picChg>
        <pc:picChg chg="add del">
          <ac:chgData name="Amanda Santos" userId="01e69cf81e64fcbe" providerId="LiveId" clId="{3273AAE6-7FE2-4F34-9CDA-556C29CC2188}" dt="2023-08-13T16:41:52.294" v="19" actId="26606"/>
          <ac:picMkLst>
            <pc:docMk/>
            <pc:sldMk cId="0" sldId="256"/>
            <ac:picMk id="98" creationId="{17B2B42C-0777-4D6E-9432-535281803A88}"/>
          </ac:picMkLst>
        </pc:picChg>
        <pc:picChg chg="add del">
          <ac:chgData name="Amanda Santos" userId="01e69cf81e64fcbe" providerId="LiveId" clId="{3273AAE6-7FE2-4F34-9CDA-556C29CC2188}" dt="2023-08-13T16:41:40.967" v="14" actId="26606"/>
          <ac:picMkLst>
            <pc:docMk/>
            <pc:sldMk cId="0" sldId="256"/>
            <ac:picMk id="99" creationId="{5B5FB5AC-39B2-4094-B486-0FCD501D5044}"/>
          </ac:picMkLst>
        </pc:picChg>
        <pc:picChg chg="add del">
          <ac:chgData name="Amanda Santos" userId="01e69cf81e64fcbe" providerId="LiveId" clId="{3273AAE6-7FE2-4F34-9CDA-556C29CC2188}" dt="2023-08-13T16:41:52.294" v="19" actId="26606"/>
          <ac:picMkLst>
            <pc:docMk/>
            <pc:sldMk cId="0" sldId="256"/>
            <ac:picMk id="100" creationId="{EFEAAB60-93E2-4DC6-99AC-939637BCE864}"/>
          </ac:picMkLst>
        </pc:picChg>
        <pc:picChg chg="add del">
          <ac:chgData name="Amanda Santos" userId="01e69cf81e64fcbe" providerId="LiveId" clId="{3273AAE6-7FE2-4F34-9CDA-556C29CC2188}" dt="2023-08-13T16:41:40.967" v="14" actId="26606"/>
          <ac:picMkLst>
            <pc:docMk/>
            <pc:sldMk cId="0" sldId="256"/>
            <ac:picMk id="101" creationId="{7150CFE4-97B0-48C6-ACD6-9399CBA11906}"/>
          </ac:picMkLst>
        </pc:picChg>
        <pc:picChg chg="add del">
          <ac:chgData name="Amanda Santos" userId="01e69cf81e64fcbe" providerId="LiveId" clId="{3273AAE6-7FE2-4F34-9CDA-556C29CC2188}" dt="2023-08-13T16:41:52.294" v="19" actId="26606"/>
          <ac:picMkLst>
            <pc:docMk/>
            <pc:sldMk cId="0" sldId="256"/>
            <ac:picMk id="108" creationId="{92031F0E-C3FA-4DAF-BD13-4AC665CFF0FC}"/>
          </ac:picMkLst>
        </pc:picChg>
        <pc:picChg chg="add del">
          <ac:chgData name="Amanda Santos" userId="01e69cf81e64fcbe" providerId="LiveId" clId="{3273AAE6-7FE2-4F34-9CDA-556C29CC2188}" dt="2023-08-13T16:41:52.294" v="19" actId="26606"/>
          <ac:picMkLst>
            <pc:docMk/>
            <pc:sldMk cId="0" sldId="256"/>
            <ac:picMk id="110" creationId="{BE685C68-BF28-4330-A4FE-33ABD88511AA}"/>
          </ac:picMkLst>
        </pc:picChg>
        <pc:picChg chg="add del">
          <ac:chgData name="Amanda Santos" userId="01e69cf81e64fcbe" providerId="LiveId" clId="{3273AAE6-7FE2-4F34-9CDA-556C29CC2188}" dt="2023-08-13T16:41:52.294" v="19" actId="26606"/>
          <ac:picMkLst>
            <pc:docMk/>
            <pc:sldMk cId="0" sldId="256"/>
            <ac:picMk id="114" creationId="{A1500D0A-0DCA-4E06-8B25-618E6299CC9A}"/>
          </ac:picMkLst>
        </pc:picChg>
        <pc:picChg chg="add del">
          <ac:chgData name="Amanda Santos" userId="01e69cf81e64fcbe" providerId="LiveId" clId="{3273AAE6-7FE2-4F34-9CDA-556C29CC2188}" dt="2023-08-13T16:41:42.950" v="17" actId="26606"/>
          <ac:picMkLst>
            <pc:docMk/>
            <pc:sldMk cId="0" sldId="256"/>
            <ac:picMk id="116" creationId="{01CFC1BB-C5B3-4479-9752-C53221627F91}"/>
          </ac:picMkLst>
        </pc:picChg>
        <pc:picChg chg="add del">
          <ac:chgData name="Amanda Santos" userId="01e69cf81e64fcbe" providerId="LiveId" clId="{3273AAE6-7FE2-4F34-9CDA-556C29CC2188}" dt="2023-08-13T16:41:42.950" v="17" actId="26606"/>
          <ac:picMkLst>
            <pc:docMk/>
            <pc:sldMk cId="0" sldId="256"/>
            <ac:picMk id="117" creationId="{5B5FB5AC-39B2-4094-B486-0FCD501D5044}"/>
          </ac:picMkLst>
        </pc:picChg>
        <pc:picChg chg="add del">
          <ac:chgData name="Amanda Santos" userId="01e69cf81e64fcbe" providerId="LiveId" clId="{3273AAE6-7FE2-4F34-9CDA-556C29CC2188}" dt="2023-08-13T16:41:42.950" v="17" actId="26606"/>
          <ac:picMkLst>
            <pc:docMk/>
            <pc:sldMk cId="0" sldId="256"/>
            <ac:picMk id="118" creationId="{7150CFE4-97B0-48C6-ACD6-9399CBA11906}"/>
          </ac:picMkLst>
        </pc:picChg>
        <pc:picChg chg="add del">
          <ac:chgData name="Amanda Santos" userId="01e69cf81e64fcbe" providerId="LiveId" clId="{3273AAE6-7FE2-4F34-9CDA-556C29CC2188}" dt="2023-08-13T16:41:42.950" v="17" actId="26606"/>
          <ac:picMkLst>
            <pc:docMk/>
            <pc:sldMk cId="0" sldId="256"/>
            <ac:picMk id="122" creationId="{9CBD89A3-4CF1-9E0E-92B7-2659836834E2}"/>
          </ac:picMkLst>
        </pc:picChg>
        <pc:picChg chg="add">
          <ac:chgData name="Amanda Santos" userId="01e69cf81e64fcbe" providerId="LiveId" clId="{3273AAE6-7FE2-4F34-9CDA-556C29CC2188}" dt="2023-08-13T16:41:52.404" v="20" actId="26606"/>
          <ac:picMkLst>
            <pc:docMk/>
            <pc:sldMk cId="0" sldId="256"/>
            <ac:picMk id="129" creationId="{AC3E6C53-102E-4ACA-BCBB-3CC973B99486}"/>
          </ac:picMkLst>
        </pc:picChg>
        <pc:picChg chg="add">
          <ac:chgData name="Amanda Santos" userId="01e69cf81e64fcbe" providerId="LiveId" clId="{3273AAE6-7FE2-4F34-9CDA-556C29CC2188}" dt="2023-08-13T16:41:52.404" v="20" actId="26606"/>
          <ac:picMkLst>
            <pc:docMk/>
            <pc:sldMk cId="0" sldId="256"/>
            <ac:picMk id="130" creationId="{17B2B42C-0777-4D6E-9432-535281803A88}"/>
          </ac:picMkLst>
        </pc:picChg>
        <pc:picChg chg="add">
          <ac:chgData name="Amanda Santos" userId="01e69cf81e64fcbe" providerId="LiveId" clId="{3273AAE6-7FE2-4F34-9CDA-556C29CC2188}" dt="2023-08-13T16:41:52.404" v="20" actId="26606"/>
          <ac:picMkLst>
            <pc:docMk/>
            <pc:sldMk cId="0" sldId="256"/>
            <ac:picMk id="131" creationId="{EFEAAB60-93E2-4DC6-99AC-939637BCE864}"/>
          </ac:picMkLst>
        </pc:picChg>
      </pc:sldChg>
      <pc:sldChg chg="del">
        <pc:chgData name="Amanda Santos" userId="01e69cf81e64fcbe" providerId="LiveId" clId="{3273AAE6-7FE2-4F34-9CDA-556C29CC2188}" dt="2023-08-13T16:40:58.732" v="3" actId="47"/>
        <pc:sldMkLst>
          <pc:docMk/>
          <pc:sldMk cId="0" sldId="257"/>
        </pc:sldMkLst>
      </pc:sldChg>
      <pc:sldChg chg="addSp modSp mod setBg modAnim">
        <pc:chgData name="Amanda Santos" userId="01e69cf81e64fcbe" providerId="LiveId" clId="{3273AAE6-7FE2-4F34-9CDA-556C29CC2188}" dt="2023-08-15T20:27:00.306" v="137"/>
        <pc:sldMkLst>
          <pc:docMk/>
          <pc:sldMk cId="0" sldId="258"/>
        </pc:sldMkLst>
        <pc:spChg chg="mod ord">
          <ac:chgData name="Amanda Santos" userId="01e69cf81e64fcbe" providerId="LiveId" clId="{3273AAE6-7FE2-4F34-9CDA-556C29CC2188}" dt="2023-08-13T16:42:06.068" v="21" actId="26606"/>
          <ac:spMkLst>
            <pc:docMk/>
            <pc:sldMk cId="0" sldId="258"/>
            <ac:spMk id="101" creationId="{00000000-0000-0000-0000-000000000000}"/>
          </ac:spMkLst>
        </pc:spChg>
        <pc:spChg chg="mod">
          <ac:chgData name="Amanda Santos" userId="01e69cf81e64fcbe" providerId="LiveId" clId="{3273AAE6-7FE2-4F34-9CDA-556C29CC2188}" dt="2023-08-13T16:42:06.068" v="21" actId="26606"/>
          <ac:spMkLst>
            <pc:docMk/>
            <pc:sldMk cId="0" sldId="258"/>
            <ac:spMk id="102" creationId="{00000000-0000-0000-0000-000000000000}"/>
          </ac:spMkLst>
        </pc:spChg>
        <pc:spChg chg="add">
          <ac:chgData name="Amanda Santos" userId="01e69cf81e64fcbe" providerId="LiveId" clId="{3273AAE6-7FE2-4F34-9CDA-556C29CC2188}" dt="2023-08-13T16:42:06.068" v="21" actId="26606"/>
          <ac:spMkLst>
            <pc:docMk/>
            <pc:sldMk cId="0" sldId="258"/>
            <ac:spMk id="114" creationId="{C6DB8A24-0DF2-4AB3-9191-C02AB6937C1F}"/>
          </ac:spMkLst>
        </pc:spChg>
        <pc:spChg chg="add">
          <ac:chgData name="Amanda Santos" userId="01e69cf81e64fcbe" providerId="LiveId" clId="{3273AAE6-7FE2-4F34-9CDA-556C29CC2188}" dt="2023-08-13T16:42:06.068" v="21" actId="26606"/>
          <ac:spMkLst>
            <pc:docMk/>
            <pc:sldMk cId="0" sldId="258"/>
            <ac:spMk id="116" creationId="{6924F406-F250-4FCF-A28E-52F364A5AA1D}"/>
          </ac:spMkLst>
        </pc:spChg>
        <pc:spChg chg="add">
          <ac:chgData name="Amanda Santos" userId="01e69cf81e64fcbe" providerId="LiveId" clId="{3273AAE6-7FE2-4F34-9CDA-556C29CC2188}" dt="2023-08-13T16:42:06.068" v="21" actId="26606"/>
          <ac:spMkLst>
            <pc:docMk/>
            <pc:sldMk cId="0" sldId="258"/>
            <ac:spMk id="122" creationId="{C493E730-2044-49B5-A022-B8D6F359343E}"/>
          </ac:spMkLst>
        </pc:spChg>
        <pc:grpChg chg="add">
          <ac:chgData name="Amanda Santos" userId="01e69cf81e64fcbe" providerId="LiveId" clId="{3273AAE6-7FE2-4F34-9CDA-556C29CC2188}" dt="2023-08-13T16:42:06.068" v="21" actId="26606"/>
          <ac:grpSpMkLst>
            <pc:docMk/>
            <pc:sldMk cId="0" sldId="258"/>
            <ac:grpSpMk id="118" creationId="{5B988D63-FA8B-436C-902E-E5005BC0492F}"/>
          </ac:grpSpMkLst>
        </pc:grpChg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58"/>
            <ac:picMk id="8" creationId="{AF7444D4-CF50-CC94-5726-18535BF9D871}"/>
          </ac:picMkLst>
        </pc:picChg>
        <pc:picChg chg="add">
          <ac:chgData name="Amanda Santos" userId="01e69cf81e64fcbe" providerId="LiveId" clId="{3273AAE6-7FE2-4F34-9CDA-556C29CC2188}" dt="2023-08-13T16:42:06.068" v="21" actId="26606"/>
          <ac:picMkLst>
            <pc:docMk/>
            <pc:sldMk cId="0" sldId="258"/>
            <ac:picMk id="104" creationId="{1DA47D2D-1CDC-9AB0-9D72-C3948C41CBB7}"/>
          </ac:picMkLst>
        </pc:picChg>
        <pc:picChg chg="add">
          <ac:chgData name="Amanda Santos" userId="01e69cf81e64fcbe" providerId="LiveId" clId="{3273AAE6-7FE2-4F34-9CDA-556C29CC2188}" dt="2023-08-13T16:42:06.068" v="21" actId="26606"/>
          <ac:picMkLst>
            <pc:docMk/>
            <pc:sldMk cId="0" sldId="258"/>
            <ac:picMk id="108" creationId="{01CFC1BB-C5B3-4479-9752-C53221627F91}"/>
          </ac:picMkLst>
        </pc:picChg>
        <pc:picChg chg="add">
          <ac:chgData name="Amanda Santos" userId="01e69cf81e64fcbe" providerId="LiveId" clId="{3273AAE6-7FE2-4F34-9CDA-556C29CC2188}" dt="2023-08-13T16:42:06.068" v="21" actId="26606"/>
          <ac:picMkLst>
            <pc:docMk/>
            <pc:sldMk cId="0" sldId="258"/>
            <ac:picMk id="110" creationId="{C56FCE19-3103-4473-A92E-E38D00FCD006}"/>
          </ac:picMkLst>
        </pc:picChg>
        <pc:picChg chg="add">
          <ac:chgData name="Amanda Santos" userId="01e69cf81e64fcbe" providerId="LiveId" clId="{3273AAE6-7FE2-4F34-9CDA-556C29CC2188}" dt="2023-08-13T16:42:06.068" v="21" actId="26606"/>
          <ac:picMkLst>
            <pc:docMk/>
            <pc:sldMk cId="0" sldId="258"/>
            <ac:picMk id="112" creationId="{E909C556-FC01-4870-ABC0-8D5C17BD0F3D}"/>
          </ac:picMkLst>
        </pc:picChg>
        <pc:picChg chg="add">
          <ac:chgData name="Amanda Santos" userId="01e69cf81e64fcbe" providerId="LiveId" clId="{3273AAE6-7FE2-4F34-9CDA-556C29CC2188}" dt="2023-08-13T16:42:06.068" v="21" actId="26606"/>
          <ac:picMkLst>
            <pc:docMk/>
            <pc:sldMk cId="0" sldId="258"/>
            <ac:picMk id="124" creationId="{78976801-4346-4636-BA62-265C81DFE7C4}"/>
          </ac:picMkLst>
        </pc:picChg>
      </pc:sldChg>
      <pc:sldChg chg="addSp modSp mod setBg modAnim">
        <pc:chgData name="Amanda Santos" userId="01e69cf81e64fcbe" providerId="LiveId" clId="{3273AAE6-7FE2-4F34-9CDA-556C29CC2188}" dt="2023-08-15T20:27:00.306" v="137"/>
        <pc:sldMkLst>
          <pc:docMk/>
          <pc:sldMk cId="0" sldId="259"/>
        </pc:sldMkLst>
        <pc:spChg chg="mod">
          <ac:chgData name="Amanda Santos" userId="01e69cf81e64fcbe" providerId="LiveId" clId="{3273AAE6-7FE2-4F34-9CDA-556C29CC2188}" dt="2023-08-13T16:42:20.065" v="22" actId="26606"/>
          <ac:spMkLst>
            <pc:docMk/>
            <pc:sldMk cId="0" sldId="259"/>
            <ac:spMk id="107" creationId="{00000000-0000-0000-0000-000000000000}"/>
          </ac:spMkLst>
        </pc:spChg>
        <pc:spChg chg="add">
          <ac:chgData name="Amanda Santos" userId="01e69cf81e64fcbe" providerId="LiveId" clId="{3273AAE6-7FE2-4F34-9CDA-556C29CC2188}" dt="2023-08-13T16:42:20.065" v="22" actId="26606"/>
          <ac:spMkLst>
            <pc:docMk/>
            <pc:sldMk cId="0" sldId="259"/>
            <ac:spMk id="119" creationId="{C6DB8A24-0DF2-4AB3-9191-C02AB6937C1F}"/>
          </ac:spMkLst>
        </pc:spChg>
        <pc:spChg chg="add">
          <ac:chgData name="Amanda Santos" userId="01e69cf81e64fcbe" providerId="LiveId" clId="{3273AAE6-7FE2-4F34-9CDA-556C29CC2188}" dt="2023-08-13T16:42:20.065" v="22" actId="26606"/>
          <ac:spMkLst>
            <pc:docMk/>
            <pc:sldMk cId="0" sldId="259"/>
            <ac:spMk id="121" creationId="{6924F406-F250-4FCF-A28E-52F364A5AA1D}"/>
          </ac:spMkLst>
        </pc:spChg>
        <pc:spChg chg="add">
          <ac:chgData name="Amanda Santos" userId="01e69cf81e64fcbe" providerId="LiveId" clId="{3273AAE6-7FE2-4F34-9CDA-556C29CC2188}" dt="2023-08-13T16:42:20.065" v="22" actId="26606"/>
          <ac:spMkLst>
            <pc:docMk/>
            <pc:sldMk cId="0" sldId="259"/>
            <ac:spMk id="127" creationId="{C493E730-2044-49B5-A022-B8D6F359343E}"/>
          </ac:spMkLst>
        </pc:spChg>
        <pc:grpChg chg="add">
          <ac:chgData name="Amanda Santos" userId="01e69cf81e64fcbe" providerId="LiveId" clId="{3273AAE6-7FE2-4F34-9CDA-556C29CC2188}" dt="2023-08-13T16:42:20.065" v="22" actId="26606"/>
          <ac:grpSpMkLst>
            <pc:docMk/>
            <pc:sldMk cId="0" sldId="259"/>
            <ac:grpSpMk id="123" creationId="{5B988D63-FA8B-436C-902E-E5005BC0492F}"/>
          </ac:grpSpMkLst>
        </pc:grpChg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59"/>
            <ac:picMk id="5" creationId="{8DB80968-9F9F-E8A5-31AF-DCF8859B0F0E}"/>
          </ac:picMkLst>
        </pc:picChg>
        <pc:picChg chg="add">
          <ac:chgData name="Amanda Santos" userId="01e69cf81e64fcbe" providerId="LiveId" clId="{3273AAE6-7FE2-4F34-9CDA-556C29CC2188}" dt="2023-08-13T16:42:20.065" v="22" actId="26606"/>
          <ac:picMkLst>
            <pc:docMk/>
            <pc:sldMk cId="0" sldId="259"/>
            <ac:picMk id="109" creationId="{10FC372D-4770-5EAD-8956-EC1EC540658B}"/>
          </ac:picMkLst>
        </pc:picChg>
        <pc:picChg chg="add">
          <ac:chgData name="Amanda Santos" userId="01e69cf81e64fcbe" providerId="LiveId" clId="{3273AAE6-7FE2-4F34-9CDA-556C29CC2188}" dt="2023-08-13T16:42:20.065" v="22" actId="26606"/>
          <ac:picMkLst>
            <pc:docMk/>
            <pc:sldMk cId="0" sldId="259"/>
            <ac:picMk id="113" creationId="{01CFC1BB-C5B3-4479-9752-C53221627F91}"/>
          </ac:picMkLst>
        </pc:picChg>
        <pc:picChg chg="add">
          <ac:chgData name="Amanda Santos" userId="01e69cf81e64fcbe" providerId="LiveId" clId="{3273AAE6-7FE2-4F34-9CDA-556C29CC2188}" dt="2023-08-13T16:42:20.065" v="22" actId="26606"/>
          <ac:picMkLst>
            <pc:docMk/>
            <pc:sldMk cId="0" sldId="259"/>
            <ac:picMk id="115" creationId="{C56FCE19-3103-4473-A92E-E38D00FCD006}"/>
          </ac:picMkLst>
        </pc:picChg>
        <pc:picChg chg="add">
          <ac:chgData name="Amanda Santos" userId="01e69cf81e64fcbe" providerId="LiveId" clId="{3273AAE6-7FE2-4F34-9CDA-556C29CC2188}" dt="2023-08-13T16:42:20.065" v="22" actId="26606"/>
          <ac:picMkLst>
            <pc:docMk/>
            <pc:sldMk cId="0" sldId="259"/>
            <ac:picMk id="117" creationId="{E909C556-FC01-4870-ABC0-8D5C17BD0F3D}"/>
          </ac:picMkLst>
        </pc:picChg>
        <pc:picChg chg="add">
          <ac:chgData name="Amanda Santos" userId="01e69cf81e64fcbe" providerId="LiveId" clId="{3273AAE6-7FE2-4F34-9CDA-556C29CC2188}" dt="2023-08-13T16:42:20.065" v="22" actId="26606"/>
          <ac:picMkLst>
            <pc:docMk/>
            <pc:sldMk cId="0" sldId="259"/>
            <ac:picMk id="129" creationId="{78976801-4346-4636-BA62-265C81DFE7C4}"/>
          </ac:picMkLst>
        </pc:picChg>
      </pc:sldChg>
      <pc:sldChg chg="addSp delSp modSp mod delAnim modAnim">
        <pc:chgData name="Amanda Santos" userId="01e69cf81e64fcbe" providerId="LiveId" clId="{3273AAE6-7FE2-4F34-9CDA-556C29CC2188}" dt="2023-08-15T20:28:05.957" v="139" actId="478"/>
        <pc:sldMkLst>
          <pc:docMk/>
          <pc:sldMk cId="0" sldId="260"/>
        </pc:sldMkLst>
        <pc:picChg chg="add del mod">
          <ac:chgData name="Amanda Santos" userId="01e69cf81e64fcbe" providerId="LiveId" clId="{3273AAE6-7FE2-4F34-9CDA-556C29CC2188}" dt="2023-08-15T20:28:05.957" v="139" actId="478"/>
          <ac:picMkLst>
            <pc:docMk/>
            <pc:sldMk cId="0" sldId="260"/>
            <ac:picMk id="5" creationId="{4019ADB7-82BD-ECCA-D653-A89C4DB111C5}"/>
          </ac:picMkLst>
        </pc:picChg>
      </pc:sldChg>
      <pc:sldChg chg="addSp modSp mod setBg modAnim">
        <pc:chgData name="Amanda Santos" userId="01e69cf81e64fcbe" providerId="LiveId" clId="{3273AAE6-7FE2-4F34-9CDA-556C29CC2188}" dt="2023-08-15T20:27:21.008" v="138" actId="1076"/>
        <pc:sldMkLst>
          <pc:docMk/>
          <pc:sldMk cId="0" sldId="261"/>
        </pc:sldMkLst>
        <pc:spChg chg="mod">
          <ac:chgData name="Amanda Santos" userId="01e69cf81e64fcbe" providerId="LiveId" clId="{3273AAE6-7FE2-4F34-9CDA-556C29CC2188}" dt="2023-08-13T16:42:49.975" v="23" actId="26606"/>
          <ac:spMkLst>
            <pc:docMk/>
            <pc:sldMk cId="0" sldId="261"/>
            <ac:spMk id="117" creationId="{00000000-0000-0000-0000-000000000000}"/>
          </ac:spMkLst>
        </pc:spChg>
        <pc:spChg chg="add">
          <ac:chgData name="Amanda Santos" userId="01e69cf81e64fcbe" providerId="LiveId" clId="{3273AAE6-7FE2-4F34-9CDA-556C29CC2188}" dt="2023-08-13T16:42:49.975" v="23" actId="26606"/>
          <ac:spMkLst>
            <pc:docMk/>
            <pc:sldMk cId="0" sldId="261"/>
            <ac:spMk id="129" creationId="{78C9D07A-5A22-4E55-B18A-47CF07E5080D}"/>
          </ac:spMkLst>
        </pc:spChg>
        <pc:spChg chg="add">
          <ac:chgData name="Amanda Santos" userId="01e69cf81e64fcbe" providerId="LiveId" clId="{3273AAE6-7FE2-4F34-9CDA-556C29CC2188}" dt="2023-08-13T16:42:49.975" v="23" actId="26606"/>
          <ac:spMkLst>
            <pc:docMk/>
            <pc:sldMk cId="0" sldId="261"/>
            <ac:spMk id="131" creationId="{3D71E629-0739-4A59-972B-A9E9A4500E31}"/>
          </ac:spMkLst>
        </pc:spChg>
        <pc:spChg chg="add">
          <ac:chgData name="Amanda Santos" userId="01e69cf81e64fcbe" providerId="LiveId" clId="{3273AAE6-7FE2-4F34-9CDA-556C29CC2188}" dt="2023-08-13T16:42:49.975" v="23" actId="26606"/>
          <ac:spMkLst>
            <pc:docMk/>
            <pc:sldMk cId="0" sldId="261"/>
            <ac:spMk id="133" creationId="{068A8980-5323-4E32-9817-A14D0B9184F2}"/>
          </ac:spMkLst>
        </pc:spChg>
        <pc:spChg chg="add">
          <ac:chgData name="Amanda Santos" userId="01e69cf81e64fcbe" providerId="LiveId" clId="{3273AAE6-7FE2-4F34-9CDA-556C29CC2188}" dt="2023-08-13T16:42:49.975" v="23" actId="26606"/>
          <ac:spMkLst>
            <pc:docMk/>
            <pc:sldMk cId="0" sldId="261"/>
            <ac:spMk id="137" creationId="{8B79A499-6023-4495-8687-96680A5E9597}"/>
          </ac:spMkLst>
        </pc:spChg>
        <pc:spChg chg="add">
          <ac:chgData name="Amanda Santos" userId="01e69cf81e64fcbe" providerId="LiveId" clId="{3273AAE6-7FE2-4F34-9CDA-556C29CC2188}" dt="2023-08-13T16:42:49.975" v="23" actId="26606"/>
          <ac:spMkLst>
            <pc:docMk/>
            <pc:sldMk cId="0" sldId="261"/>
            <ac:spMk id="139" creationId="{BAA1CC66-52B7-4B1A-83B9-4473DABF8A84}"/>
          </ac:spMkLst>
        </pc:spChg>
        <pc:spChg chg="add">
          <ac:chgData name="Amanda Santos" userId="01e69cf81e64fcbe" providerId="LiveId" clId="{3273AAE6-7FE2-4F34-9CDA-556C29CC2188}" dt="2023-08-13T16:42:49.975" v="23" actId="26606"/>
          <ac:spMkLst>
            <pc:docMk/>
            <pc:sldMk cId="0" sldId="261"/>
            <ac:spMk id="141" creationId="{427A1B02-0BC3-4123-A27E-111F26354A77}"/>
          </ac:spMkLst>
        </pc:spChg>
        <pc:spChg chg="add">
          <ac:chgData name="Amanda Santos" userId="01e69cf81e64fcbe" providerId="LiveId" clId="{3273AAE6-7FE2-4F34-9CDA-556C29CC2188}" dt="2023-08-13T16:42:49.975" v="23" actId="26606"/>
          <ac:spMkLst>
            <pc:docMk/>
            <pc:sldMk cId="0" sldId="261"/>
            <ac:spMk id="143" creationId="{846EBDA5-97CE-4375-BC99-C7365D1CC66B}"/>
          </ac:spMkLst>
        </pc:spChg>
        <pc:picChg chg="add mod">
          <ac:chgData name="Amanda Santos" userId="01e69cf81e64fcbe" providerId="LiveId" clId="{3273AAE6-7FE2-4F34-9CDA-556C29CC2188}" dt="2023-08-15T20:27:21.008" v="138" actId="1076"/>
          <ac:picMkLst>
            <pc:docMk/>
            <pc:sldMk cId="0" sldId="261"/>
            <ac:picMk id="5" creationId="{83AE48C1-B2F0-4F17-12CD-7CF35DC5260C}"/>
          </ac:picMkLst>
        </pc:picChg>
        <pc:picChg chg="mod">
          <ac:chgData name="Amanda Santos" userId="01e69cf81e64fcbe" providerId="LiveId" clId="{3273AAE6-7FE2-4F34-9CDA-556C29CC2188}" dt="2023-08-13T19:21:52.100" v="131" actId="1076"/>
          <ac:picMkLst>
            <pc:docMk/>
            <pc:sldMk cId="0" sldId="261"/>
            <ac:picMk id="118" creationId="{00000000-0000-0000-0000-000000000000}"/>
          </ac:picMkLst>
        </pc:picChg>
        <pc:picChg chg="add">
          <ac:chgData name="Amanda Santos" userId="01e69cf81e64fcbe" providerId="LiveId" clId="{3273AAE6-7FE2-4F34-9CDA-556C29CC2188}" dt="2023-08-13T16:42:49.975" v="23" actId="26606"/>
          <ac:picMkLst>
            <pc:docMk/>
            <pc:sldMk cId="0" sldId="261"/>
            <ac:picMk id="123" creationId="{5321D838-2C7E-4177-9DD3-DAC78324A2B2}"/>
          </ac:picMkLst>
        </pc:picChg>
        <pc:picChg chg="add">
          <ac:chgData name="Amanda Santos" userId="01e69cf81e64fcbe" providerId="LiveId" clId="{3273AAE6-7FE2-4F34-9CDA-556C29CC2188}" dt="2023-08-13T16:42:49.975" v="23" actId="26606"/>
          <ac:picMkLst>
            <pc:docMk/>
            <pc:sldMk cId="0" sldId="261"/>
            <ac:picMk id="125" creationId="{0146E45C-1450-4186-B501-74F221F897A8}"/>
          </ac:picMkLst>
        </pc:picChg>
        <pc:picChg chg="add">
          <ac:chgData name="Amanda Santos" userId="01e69cf81e64fcbe" providerId="LiveId" clId="{3273AAE6-7FE2-4F34-9CDA-556C29CC2188}" dt="2023-08-13T16:42:49.975" v="23" actId="26606"/>
          <ac:picMkLst>
            <pc:docMk/>
            <pc:sldMk cId="0" sldId="261"/>
            <ac:picMk id="127" creationId="{EEDDA48B-BC04-4915-ADA3-A1A9522EB0D1}"/>
          </ac:picMkLst>
        </pc:picChg>
        <pc:picChg chg="add">
          <ac:chgData name="Amanda Santos" userId="01e69cf81e64fcbe" providerId="LiveId" clId="{3273AAE6-7FE2-4F34-9CDA-556C29CC2188}" dt="2023-08-13T16:42:49.975" v="23" actId="26606"/>
          <ac:picMkLst>
            <pc:docMk/>
            <pc:sldMk cId="0" sldId="261"/>
            <ac:picMk id="135" creationId="{C1A37955-21EA-4810-9AED-24CF25E26010}"/>
          </ac:picMkLst>
        </pc:picChg>
      </pc:sldChg>
      <pc:sldChg chg="addSp modSp mod setBg modAnim">
        <pc:chgData name="Amanda Santos" userId="01e69cf81e64fcbe" providerId="LiveId" clId="{3273AAE6-7FE2-4F34-9CDA-556C29CC2188}" dt="2023-08-15T20:27:00.306" v="137"/>
        <pc:sldMkLst>
          <pc:docMk/>
          <pc:sldMk cId="0" sldId="262"/>
        </pc:sldMkLst>
        <pc:spChg chg="mod">
          <ac:chgData name="Amanda Santos" userId="01e69cf81e64fcbe" providerId="LiveId" clId="{3273AAE6-7FE2-4F34-9CDA-556C29CC2188}" dt="2023-08-13T16:43:01.817" v="24" actId="26606"/>
          <ac:spMkLst>
            <pc:docMk/>
            <pc:sldMk cId="0" sldId="262"/>
            <ac:spMk id="123" creationId="{00000000-0000-0000-0000-000000000000}"/>
          </ac:spMkLst>
        </pc:spChg>
        <pc:spChg chg="add">
          <ac:chgData name="Amanda Santos" userId="01e69cf81e64fcbe" providerId="LiveId" clId="{3273AAE6-7FE2-4F34-9CDA-556C29CC2188}" dt="2023-08-13T16:43:01.817" v="24" actId="26606"/>
          <ac:spMkLst>
            <pc:docMk/>
            <pc:sldMk cId="0" sldId="262"/>
            <ac:spMk id="135" creationId="{78C9D07A-5A22-4E55-B18A-47CF07E5080D}"/>
          </ac:spMkLst>
        </pc:spChg>
        <pc:spChg chg="add">
          <ac:chgData name="Amanda Santos" userId="01e69cf81e64fcbe" providerId="LiveId" clId="{3273AAE6-7FE2-4F34-9CDA-556C29CC2188}" dt="2023-08-13T16:43:01.817" v="24" actId="26606"/>
          <ac:spMkLst>
            <pc:docMk/>
            <pc:sldMk cId="0" sldId="262"/>
            <ac:spMk id="137" creationId="{3D71E629-0739-4A59-972B-A9E9A4500E31}"/>
          </ac:spMkLst>
        </pc:spChg>
        <pc:spChg chg="add">
          <ac:chgData name="Amanda Santos" userId="01e69cf81e64fcbe" providerId="LiveId" clId="{3273AAE6-7FE2-4F34-9CDA-556C29CC2188}" dt="2023-08-13T16:43:01.817" v="24" actId="26606"/>
          <ac:spMkLst>
            <pc:docMk/>
            <pc:sldMk cId="0" sldId="262"/>
            <ac:spMk id="139" creationId="{068A8980-5323-4E32-9817-A14D0B9184F2}"/>
          </ac:spMkLst>
        </pc:spChg>
        <pc:spChg chg="add">
          <ac:chgData name="Amanda Santos" userId="01e69cf81e64fcbe" providerId="LiveId" clId="{3273AAE6-7FE2-4F34-9CDA-556C29CC2188}" dt="2023-08-13T16:43:01.817" v="24" actId="26606"/>
          <ac:spMkLst>
            <pc:docMk/>
            <pc:sldMk cId="0" sldId="262"/>
            <ac:spMk id="143" creationId="{8B79A499-6023-4495-8687-96680A5E9597}"/>
          </ac:spMkLst>
        </pc:spChg>
        <pc:spChg chg="add">
          <ac:chgData name="Amanda Santos" userId="01e69cf81e64fcbe" providerId="LiveId" clId="{3273AAE6-7FE2-4F34-9CDA-556C29CC2188}" dt="2023-08-13T16:43:01.817" v="24" actId="26606"/>
          <ac:spMkLst>
            <pc:docMk/>
            <pc:sldMk cId="0" sldId="262"/>
            <ac:spMk id="145" creationId="{BAA1CC66-52B7-4B1A-83B9-4473DABF8A84}"/>
          </ac:spMkLst>
        </pc:spChg>
        <pc:spChg chg="add">
          <ac:chgData name="Amanda Santos" userId="01e69cf81e64fcbe" providerId="LiveId" clId="{3273AAE6-7FE2-4F34-9CDA-556C29CC2188}" dt="2023-08-13T16:43:01.817" v="24" actId="26606"/>
          <ac:spMkLst>
            <pc:docMk/>
            <pc:sldMk cId="0" sldId="262"/>
            <ac:spMk id="147" creationId="{427A1B02-0BC3-4123-A27E-111F26354A77}"/>
          </ac:spMkLst>
        </pc:spChg>
        <pc:spChg chg="add">
          <ac:chgData name="Amanda Santos" userId="01e69cf81e64fcbe" providerId="LiveId" clId="{3273AAE6-7FE2-4F34-9CDA-556C29CC2188}" dt="2023-08-13T16:43:01.817" v="24" actId="26606"/>
          <ac:spMkLst>
            <pc:docMk/>
            <pc:sldMk cId="0" sldId="262"/>
            <ac:spMk id="149" creationId="{846EBDA5-97CE-4375-BC99-C7365D1CC66B}"/>
          </ac:spMkLst>
        </pc:spChg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62"/>
            <ac:picMk id="5" creationId="{D0F2B865-F4E1-14B4-E996-56376DF446E9}"/>
          </ac:picMkLst>
        </pc:picChg>
        <pc:picChg chg="mod">
          <ac:chgData name="Amanda Santos" userId="01e69cf81e64fcbe" providerId="LiveId" clId="{3273AAE6-7FE2-4F34-9CDA-556C29CC2188}" dt="2023-08-13T16:43:01.817" v="24" actId="26606"/>
          <ac:picMkLst>
            <pc:docMk/>
            <pc:sldMk cId="0" sldId="262"/>
            <ac:picMk id="124" creationId="{00000000-0000-0000-0000-000000000000}"/>
          </ac:picMkLst>
        </pc:picChg>
        <pc:picChg chg="add">
          <ac:chgData name="Amanda Santos" userId="01e69cf81e64fcbe" providerId="LiveId" clId="{3273AAE6-7FE2-4F34-9CDA-556C29CC2188}" dt="2023-08-13T16:43:01.817" v="24" actId="26606"/>
          <ac:picMkLst>
            <pc:docMk/>
            <pc:sldMk cId="0" sldId="262"/>
            <ac:picMk id="129" creationId="{5321D838-2C7E-4177-9DD3-DAC78324A2B2}"/>
          </ac:picMkLst>
        </pc:picChg>
        <pc:picChg chg="add">
          <ac:chgData name="Amanda Santos" userId="01e69cf81e64fcbe" providerId="LiveId" clId="{3273AAE6-7FE2-4F34-9CDA-556C29CC2188}" dt="2023-08-13T16:43:01.817" v="24" actId="26606"/>
          <ac:picMkLst>
            <pc:docMk/>
            <pc:sldMk cId="0" sldId="262"/>
            <ac:picMk id="131" creationId="{0146E45C-1450-4186-B501-74F221F897A8}"/>
          </ac:picMkLst>
        </pc:picChg>
        <pc:picChg chg="add">
          <ac:chgData name="Amanda Santos" userId="01e69cf81e64fcbe" providerId="LiveId" clId="{3273AAE6-7FE2-4F34-9CDA-556C29CC2188}" dt="2023-08-13T16:43:01.817" v="24" actId="26606"/>
          <ac:picMkLst>
            <pc:docMk/>
            <pc:sldMk cId="0" sldId="262"/>
            <ac:picMk id="133" creationId="{EEDDA48B-BC04-4915-ADA3-A1A9522EB0D1}"/>
          </ac:picMkLst>
        </pc:picChg>
        <pc:picChg chg="add">
          <ac:chgData name="Amanda Santos" userId="01e69cf81e64fcbe" providerId="LiveId" clId="{3273AAE6-7FE2-4F34-9CDA-556C29CC2188}" dt="2023-08-13T16:43:01.817" v="24" actId="26606"/>
          <ac:picMkLst>
            <pc:docMk/>
            <pc:sldMk cId="0" sldId="262"/>
            <ac:picMk id="141" creationId="{C1A37955-21EA-4810-9AED-24CF25E26010}"/>
          </ac:picMkLst>
        </pc:picChg>
      </pc:sldChg>
      <pc:sldChg chg="del">
        <pc:chgData name="Amanda Santos" userId="01e69cf81e64fcbe" providerId="LiveId" clId="{3273AAE6-7FE2-4F34-9CDA-556C29CC2188}" dt="2023-08-13T16:44:02.672" v="25" actId="47"/>
        <pc:sldMkLst>
          <pc:docMk/>
          <pc:sldMk cId="0" sldId="263"/>
        </pc:sldMkLst>
      </pc:sldChg>
      <pc:sldChg chg="del">
        <pc:chgData name="Amanda Santos" userId="01e69cf81e64fcbe" providerId="LiveId" clId="{3273AAE6-7FE2-4F34-9CDA-556C29CC2188}" dt="2023-08-13T16:44:04.077" v="26" actId="47"/>
        <pc:sldMkLst>
          <pc:docMk/>
          <pc:sldMk cId="0" sldId="264"/>
        </pc:sldMkLst>
      </pc:sldChg>
      <pc:sldChg chg="addSp modSp modAnim">
        <pc:chgData name="Amanda Santos" userId="01e69cf81e64fcbe" providerId="LiveId" clId="{3273AAE6-7FE2-4F34-9CDA-556C29CC2188}" dt="2023-08-15T20:27:00.306" v="137"/>
        <pc:sldMkLst>
          <pc:docMk/>
          <pc:sldMk cId="0" sldId="265"/>
        </pc:sldMkLst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65"/>
            <ac:picMk id="6" creationId="{A8745967-502D-54B4-9C56-2880B0441E4B}"/>
          </ac:picMkLst>
        </pc:picChg>
      </pc:sldChg>
      <pc:sldChg chg="addSp modSp mod modAnim">
        <pc:chgData name="Amanda Santos" userId="01e69cf81e64fcbe" providerId="LiveId" clId="{3273AAE6-7FE2-4F34-9CDA-556C29CC2188}" dt="2023-08-15T20:27:00.306" v="137"/>
        <pc:sldMkLst>
          <pc:docMk/>
          <pc:sldMk cId="0" sldId="266"/>
        </pc:sldMkLst>
        <pc:spChg chg="mod">
          <ac:chgData name="Amanda Santos" userId="01e69cf81e64fcbe" providerId="LiveId" clId="{3273AAE6-7FE2-4F34-9CDA-556C29CC2188}" dt="2023-08-13T19:20:48.711" v="103" actId="1036"/>
          <ac:spMkLst>
            <pc:docMk/>
            <pc:sldMk cId="0" sldId="266"/>
            <ac:spMk id="152" creationId="{00000000-0000-0000-0000-000000000000}"/>
          </ac:spMkLst>
        </pc:spChg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66"/>
            <ac:picMk id="5" creationId="{74EDD910-0401-1725-EBDA-DCDA7E9AA53E}"/>
          </ac:picMkLst>
        </pc:picChg>
        <pc:picChg chg="mod">
          <ac:chgData name="Amanda Santos" userId="01e69cf81e64fcbe" providerId="LiveId" clId="{3273AAE6-7FE2-4F34-9CDA-556C29CC2188}" dt="2023-08-13T19:20:58.232" v="125" actId="1035"/>
          <ac:picMkLst>
            <pc:docMk/>
            <pc:sldMk cId="0" sldId="266"/>
            <ac:picMk id="150" creationId="{00000000-0000-0000-0000-000000000000}"/>
          </ac:picMkLst>
        </pc:picChg>
      </pc:sldChg>
      <pc:sldChg chg="addSp modSp mod modAnim">
        <pc:chgData name="Amanda Santos" userId="01e69cf81e64fcbe" providerId="LiveId" clId="{3273AAE6-7FE2-4F34-9CDA-556C29CC2188}" dt="2023-08-15T20:27:00.306" v="137"/>
        <pc:sldMkLst>
          <pc:docMk/>
          <pc:sldMk cId="0" sldId="267"/>
        </pc:sldMkLst>
        <pc:spChg chg="mod">
          <ac:chgData name="Amanda Santos" userId="01e69cf81e64fcbe" providerId="LiveId" clId="{3273AAE6-7FE2-4F34-9CDA-556C29CC2188}" dt="2023-08-13T19:20:08.194" v="64" actId="1076"/>
          <ac:spMkLst>
            <pc:docMk/>
            <pc:sldMk cId="0" sldId="267"/>
            <ac:spMk id="157" creationId="{00000000-0000-0000-0000-000000000000}"/>
          </ac:spMkLst>
        </pc:spChg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67"/>
            <ac:picMk id="5" creationId="{E2D24D69-CC7C-B96C-937D-BAC50A44F879}"/>
          </ac:picMkLst>
        </pc:picChg>
      </pc:sldChg>
      <pc:sldChg chg="del">
        <pc:chgData name="Amanda Santos" userId="01e69cf81e64fcbe" providerId="LiveId" clId="{3273AAE6-7FE2-4F34-9CDA-556C29CC2188}" dt="2023-08-13T16:51:38.185" v="27" actId="47"/>
        <pc:sldMkLst>
          <pc:docMk/>
          <pc:sldMk cId="0" sldId="268"/>
        </pc:sldMkLst>
      </pc:sldChg>
      <pc:sldChg chg="del">
        <pc:chgData name="Amanda Santos" userId="01e69cf81e64fcbe" providerId="LiveId" clId="{3273AAE6-7FE2-4F34-9CDA-556C29CC2188}" dt="2023-08-13T16:51:39.441" v="28" actId="47"/>
        <pc:sldMkLst>
          <pc:docMk/>
          <pc:sldMk cId="0" sldId="269"/>
        </pc:sldMkLst>
      </pc:sldChg>
      <pc:sldChg chg="addSp modSp mod modAnim">
        <pc:chgData name="Amanda Santos" userId="01e69cf81e64fcbe" providerId="LiveId" clId="{3273AAE6-7FE2-4F34-9CDA-556C29CC2188}" dt="2023-08-15T20:27:00.306" v="137"/>
        <pc:sldMkLst>
          <pc:docMk/>
          <pc:sldMk cId="0" sldId="270"/>
        </pc:sldMkLst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70"/>
            <ac:picMk id="9" creationId="{D12403C4-1602-CB9E-0774-F8A974CA9094}"/>
          </ac:picMkLst>
        </pc:picChg>
        <pc:picChg chg="mod">
          <ac:chgData name="Amanda Santos" userId="01e69cf81e64fcbe" providerId="LiveId" clId="{3273AAE6-7FE2-4F34-9CDA-556C29CC2188}" dt="2023-08-13T19:18:14.006" v="57" actId="1076"/>
          <ac:picMkLst>
            <pc:docMk/>
            <pc:sldMk cId="0" sldId="270"/>
            <ac:picMk id="176" creationId="{00000000-0000-0000-0000-000000000000}"/>
          </ac:picMkLst>
        </pc:picChg>
      </pc:sldChg>
      <pc:sldChg chg="addSp modSp mod setBg modAnim">
        <pc:chgData name="Amanda Santos" userId="01e69cf81e64fcbe" providerId="LiveId" clId="{3273AAE6-7FE2-4F34-9CDA-556C29CC2188}" dt="2023-08-15T20:27:00.306" v="137"/>
        <pc:sldMkLst>
          <pc:docMk/>
          <pc:sldMk cId="0" sldId="271"/>
        </pc:sldMkLst>
        <pc:spChg chg="mod">
          <ac:chgData name="Amanda Santos" userId="01e69cf81e64fcbe" providerId="LiveId" clId="{3273AAE6-7FE2-4F34-9CDA-556C29CC2188}" dt="2023-08-13T16:52:34.549" v="32" actId="26606"/>
          <ac:spMkLst>
            <pc:docMk/>
            <pc:sldMk cId="0" sldId="271"/>
            <ac:spMk id="186" creationId="{00000000-0000-0000-0000-000000000000}"/>
          </ac:spMkLst>
        </pc:spChg>
        <pc:spChg chg="mod">
          <ac:chgData name="Amanda Santos" userId="01e69cf81e64fcbe" providerId="LiveId" clId="{3273AAE6-7FE2-4F34-9CDA-556C29CC2188}" dt="2023-08-13T16:52:34.549" v="32" actId="26606"/>
          <ac:spMkLst>
            <pc:docMk/>
            <pc:sldMk cId="0" sldId="271"/>
            <ac:spMk id="187" creationId="{00000000-0000-0000-0000-000000000000}"/>
          </ac:spMkLst>
        </pc:spChg>
        <pc:spChg chg="add">
          <ac:chgData name="Amanda Santos" userId="01e69cf81e64fcbe" providerId="LiveId" clId="{3273AAE6-7FE2-4F34-9CDA-556C29CC2188}" dt="2023-08-13T16:52:34.549" v="32" actId="26606"/>
          <ac:spMkLst>
            <pc:docMk/>
            <pc:sldMk cId="0" sldId="271"/>
            <ac:spMk id="199" creationId="{C6DB8A24-0DF2-4AB3-9191-C02AB6937C1F}"/>
          </ac:spMkLst>
        </pc:spChg>
        <pc:spChg chg="add">
          <ac:chgData name="Amanda Santos" userId="01e69cf81e64fcbe" providerId="LiveId" clId="{3273AAE6-7FE2-4F34-9CDA-556C29CC2188}" dt="2023-08-13T16:52:34.549" v="32" actId="26606"/>
          <ac:spMkLst>
            <pc:docMk/>
            <pc:sldMk cId="0" sldId="271"/>
            <ac:spMk id="201" creationId="{6924F406-F250-4FCF-A28E-52F364A5AA1D}"/>
          </ac:spMkLst>
        </pc:spChg>
        <pc:spChg chg="add">
          <ac:chgData name="Amanda Santos" userId="01e69cf81e64fcbe" providerId="LiveId" clId="{3273AAE6-7FE2-4F34-9CDA-556C29CC2188}" dt="2023-08-13T16:52:34.549" v="32" actId="26606"/>
          <ac:spMkLst>
            <pc:docMk/>
            <pc:sldMk cId="0" sldId="271"/>
            <ac:spMk id="207" creationId="{C493E730-2044-49B5-A022-B8D6F359343E}"/>
          </ac:spMkLst>
        </pc:spChg>
        <pc:grpChg chg="add">
          <ac:chgData name="Amanda Santos" userId="01e69cf81e64fcbe" providerId="LiveId" clId="{3273AAE6-7FE2-4F34-9CDA-556C29CC2188}" dt="2023-08-13T16:52:34.549" v="32" actId="26606"/>
          <ac:grpSpMkLst>
            <pc:docMk/>
            <pc:sldMk cId="0" sldId="271"/>
            <ac:grpSpMk id="203" creationId="{5B988D63-FA8B-436C-902E-E5005BC0492F}"/>
          </ac:grpSpMkLst>
        </pc:grpChg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71"/>
            <ac:picMk id="6" creationId="{9160F462-6894-ECFF-E694-C21D132F8249}"/>
          </ac:picMkLst>
        </pc:picChg>
        <pc:picChg chg="mod ord">
          <ac:chgData name="Amanda Santos" userId="01e69cf81e64fcbe" providerId="LiveId" clId="{3273AAE6-7FE2-4F34-9CDA-556C29CC2188}" dt="2023-08-13T16:52:34.549" v="32" actId="26606"/>
          <ac:picMkLst>
            <pc:docMk/>
            <pc:sldMk cId="0" sldId="271"/>
            <ac:picMk id="188" creationId="{00000000-0000-0000-0000-000000000000}"/>
          </ac:picMkLst>
        </pc:picChg>
        <pc:picChg chg="add">
          <ac:chgData name="Amanda Santos" userId="01e69cf81e64fcbe" providerId="LiveId" clId="{3273AAE6-7FE2-4F34-9CDA-556C29CC2188}" dt="2023-08-13T16:52:34.549" v="32" actId="26606"/>
          <ac:picMkLst>
            <pc:docMk/>
            <pc:sldMk cId="0" sldId="271"/>
            <ac:picMk id="193" creationId="{01CFC1BB-C5B3-4479-9752-C53221627F91}"/>
          </ac:picMkLst>
        </pc:picChg>
        <pc:picChg chg="add">
          <ac:chgData name="Amanda Santos" userId="01e69cf81e64fcbe" providerId="LiveId" clId="{3273AAE6-7FE2-4F34-9CDA-556C29CC2188}" dt="2023-08-13T16:52:34.549" v="32" actId="26606"/>
          <ac:picMkLst>
            <pc:docMk/>
            <pc:sldMk cId="0" sldId="271"/>
            <ac:picMk id="195" creationId="{C56FCE19-3103-4473-A92E-E38D00FCD006}"/>
          </ac:picMkLst>
        </pc:picChg>
        <pc:picChg chg="add">
          <ac:chgData name="Amanda Santos" userId="01e69cf81e64fcbe" providerId="LiveId" clId="{3273AAE6-7FE2-4F34-9CDA-556C29CC2188}" dt="2023-08-13T16:52:34.549" v="32" actId="26606"/>
          <ac:picMkLst>
            <pc:docMk/>
            <pc:sldMk cId="0" sldId="271"/>
            <ac:picMk id="197" creationId="{E909C556-FC01-4870-ABC0-8D5C17BD0F3D}"/>
          </ac:picMkLst>
        </pc:picChg>
        <pc:picChg chg="add">
          <ac:chgData name="Amanda Santos" userId="01e69cf81e64fcbe" providerId="LiveId" clId="{3273AAE6-7FE2-4F34-9CDA-556C29CC2188}" dt="2023-08-13T16:52:34.549" v="32" actId="26606"/>
          <ac:picMkLst>
            <pc:docMk/>
            <pc:sldMk cId="0" sldId="271"/>
            <ac:picMk id="209" creationId="{78976801-4346-4636-BA62-265C81DFE7C4}"/>
          </ac:picMkLst>
        </pc:picChg>
      </pc:sldChg>
      <pc:sldChg chg="addSp modSp modAnim">
        <pc:chgData name="Amanda Santos" userId="01e69cf81e64fcbe" providerId="LiveId" clId="{3273AAE6-7FE2-4F34-9CDA-556C29CC2188}" dt="2023-08-15T20:27:00.306" v="137"/>
        <pc:sldMkLst>
          <pc:docMk/>
          <pc:sldMk cId="0" sldId="272"/>
        </pc:sldMkLst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72"/>
            <ac:picMk id="5" creationId="{DDAC3A2A-6ACB-44BF-4BE9-3E1736BEF736}"/>
          </ac:picMkLst>
        </pc:picChg>
      </pc:sldChg>
      <pc:sldChg chg="del">
        <pc:chgData name="Amanda Santos" userId="01e69cf81e64fcbe" providerId="LiveId" clId="{3273AAE6-7FE2-4F34-9CDA-556C29CC2188}" dt="2023-08-13T16:52:13.718" v="29" actId="47"/>
        <pc:sldMkLst>
          <pc:docMk/>
          <pc:sldMk cId="0" sldId="273"/>
        </pc:sldMkLst>
      </pc:sldChg>
      <pc:sldChg chg="del">
        <pc:chgData name="Amanda Santos" userId="01e69cf81e64fcbe" providerId="LiveId" clId="{3273AAE6-7FE2-4F34-9CDA-556C29CC2188}" dt="2023-08-13T16:52:15.771" v="30" actId="47"/>
        <pc:sldMkLst>
          <pc:docMk/>
          <pc:sldMk cId="0" sldId="274"/>
        </pc:sldMkLst>
      </pc:sldChg>
      <pc:sldChg chg="addSp modSp mod setBg modAnim">
        <pc:chgData name="Amanda Santos" userId="01e69cf81e64fcbe" providerId="LiveId" clId="{3273AAE6-7FE2-4F34-9CDA-556C29CC2188}" dt="2023-08-15T20:27:00.306" v="137"/>
        <pc:sldMkLst>
          <pc:docMk/>
          <pc:sldMk cId="0" sldId="275"/>
        </pc:sldMkLst>
        <pc:spChg chg="mod">
          <ac:chgData name="Amanda Santos" userId="01e69cf81e64fcbe" providerId="LiveId" clId="{3273AAE6-7FE2-4F34-9CDA-556C29CC2188}" dt="2023-08-13T16:52:25.938" v="31" actId="26606"/>
          <ac:spMkLst>
            <pc:docMk/>
            <pc:sldMk cId="0" sldId="275"/>
            <ac:spMk id="211" creationId="{00000000-0000-0000-0000-000000000000}"/>
          </ac:spMkLst>
        </pc:spChg>
        <pc:spChg chg="mod">
          <ac:chgData name="Amanda Santos" userId="01e69cf81e64fcbe" providerId="LiveId" clId="{3273AAE6-7FE2-4F34-9CDA-556C29CC2188}" dt="2023-08-13T16:52:25.938" v="31" actId="26606"/>
          <ac:spMkLst>
            <pc:docMk/>
            <pc:sldMk cId="0" sldId="275"/>
            <ac:spMk id="212" creationId="{00000000-0000-0000-0000-000000000000}"/>
          </ac:spMkLst>
        </pc:spChg>
        <pc:spChg chg="add">
          <ac:chgData name="Amanda Santos" userId="01e69cf81e64fcbe" providerId="LiveId" clId="{3273AAE6-7FE2-4F34-9CDA-556C29CC2188}" dt="2023-08-13T16:52:25.938" v="31" actId="26606"/>
          <ac:spMkLst>
            <pc:docMk/>
            <pc:sldMk cId="0" sldId="275"/>
            <ac:spMk id="224" creationId="{6478287C-E119-4E9C-95B0-518478BD9D07}"/>
          </ac:spMkLst>
        </pc:spChg>
        <pc:spChg chg="add">
          <ac:chgData name="Amanda Santos" userId="01e69cf81e64fcbe" providerId="LiveId" clId="{3273AAE6-7FE2-4F34-9CDA-556C29CC2188}" dt="2023-08-13T16:52:25.938" v="31" actId="26606"/>
          <ac:spMkLst>
            <pc:docMk/>
            <pc:sldMk cId="0" sldId="275"/>
            <ac:spMk id="226" creationId="{EA4A294F-6D36-425B-8632-27FD6A284D09}"/>
          </ac:spMkLst>
        </pc:spChg>
        <pc:spChg chg="add">
          <ac:chgData name="Amanda Santos" userId="01e69cf81e64fcbe" providerId="LiveId" clId="{3273AAE6-7FE2-4F34-9CDA-556C29CC2188}" dt="2023-08-13T16:52:25.938" v="31" actId="26606"/>
          <ac:spMkLst>
            <pc:docMk/>
            <pc:sldMk cId="0" sldId="275"/>
            <ac:spMk id="228" creationId="{3FECAD23-900F-4F1B-A441-6A68749F88D4}"/>
          </ac:spMkLst>
        </pc:spChg>
        <pc:spChg chg="add">
          <ac:chgData name="Amanda Santos" userId="01e69cf81e64fcbe" providerId="LiveId" clId="{3273AAE6-7FE2-4F34-9CDA-556C29CC2188}" dt="2023-08-13T16:52:25.938" v="31" actId="26606"/>
          <ac:spMkLst>
            <pc:docMk/>
            <pc:sldMk cId="0" sldId="275"/>
            <ac:spMk id="232" creationId="{8A233090-6C39-4F59-8A0F-86F011A7EEEB}"/>
          </ac:spMkLst>
        </pc:spChg>
        <pc:spChg chg="add">
          <ac:chgData name="Amanda Santos" userId="01e69cf81e64fcbe" providerId="LiveId" clId="{3273AAE6-7FE2-4F34-9CDA-556C29CC2188}" dt="2023-08-13T16:52:25.938" v="31" actId="26606"/>
          <ac:spMkLst>
            <pc:docMk/>
            <pc:sldMk cId="0" sldId="275"/>
            <ac:spMk id="234" creationId="{484DCAA0-4BF1-4FB9-97BA-D6BA630419A0}"/>
          </ac:spMkLst>
        </pc:spChg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75"/>
            <ac:picMk id="7" creationId="{8AB17DE9-EFF6-323A-7D07-26576EB8A3C9}"/>
          </ac:picMkLst>
        </pc:picChg>
        <pc:picChg chg="mod">
          <ac:chgData name="Amanda Santos" userId="01e69cf81e64fcbe" providerId="LiveId" clId="{3273AAE6-7FE2-4F34-9CDA-556C29CC2188}" dt="2023-08-13T19:16:10.210" v="47" actId="1076"/>
          <ac:picMkLst>
            <pc:docMk/>
            <pc:sldMk cId="0" sldId="275"/>
            <ac:picMk id="213" creationId="{00000000-0000-0000-0000-000000000000}"/>
          </ac:picMkLst>
        </pc:picChg>
        <pc:picChg chg="add">
          <ac:chgData name="Amanda Santos" userId="01e69cf81e64fcbe" providerId="LiveId" clId="{3273AAE6-7FE2-4F34-9CDA-556C29CC2188}" dt="2023-08-13T16:52:25.938" v="31" actId="26606"/>
          <ac:picMkLst>
            <pc:docMk/>
            <pc:sldMk cId="0" sldId="275"/>
            <ac:picMk id="218" creationId="{5321D838-2C7E-4177-9DD3-DAC78324A2B2}"/>
          </ac:picMkLst>
        </pc:picChg>
        <pc:picChg chg="add">
          <ac:chgData name="Amanda Santos" userId="01e69cf81e64fcbe" providerId="LiveId" clId="{3273AAE6-7FE2-4F34-9CDA-556C29CC2188}" dt="2023-08-13T16:52:25.938" v="31" actId="26606"/>
          <ac:picMkLst>
            <pc:docMk/>
            <pc:sldMk cId="0" sldId="275"/>
            <ac:picMk id="220" creationId="{224C28B3-E902-49D1-98A0-582D277A0E00}"/>
          </ac:picMkLst>
        </pc:picChg>
        <pc:picChg chg="add">
          <ac:chgData name="Amanda Santos" userId="01e69cf81e64fcbe" providerId="LiveId" clId="{3273AAE6-7FE2-4F34-9CDA-556C29CC2188}" dt="2023-08-13T16:52:25.938" v="31" actId="26606"/>
          <ac:picMkLst>
            <pc:docMk/>
            <pc:sldMk cId="0" sldId="275"/>
            <ac:picMk id="222" creationId="{F3A6C14C-E755-4A02-821B-6EA2D4C9F20D}"/>
          </ac:picMkLst>
        </pc:picChg>
        <pc:picChg chg="add">
          <ac:chgData name="Amanda Santos" userId="01e69cf81e64fcbe" providerId="LiveId" clId="{3273AAE6-7FE2-4F34-9CDA-556C29CC2188}" dt="2023-08-13T16:52:25.938" v="31" actId="26606"/>
          <ac:picMkLst>
            <pc:docMk/>
            <pc:sldMk cId="0" sldId="275"/>
            <ac:picMk id="230" creationId="{57943801-CAEC-4F98-9332-2A4D9128463E}"/>
          </ac:picMkLst>
        </pc:picChg>
        <pc:picChg chg="add">
          <ac:chgData name="Amanda Santos" userId="01e69cf81e64fcbe" providerId="LiveId" clId="{3273AAE6-7FE2-4F34-9CDA-556C29CC2188}" dt="2023-08-13T16:52:25.938" v="31" actId="26606"/>
          <ac:picMkLst>
            <pc:docMk/>
            <pc:sldMk cId="0" sldId="275"/>
            <ac:picMk id="236" creationId="{9BC2FEA5-B399-458A-8393-E06CE40DB89C}"/>
          </ac:picMkLst>
        </pc:picChg>
      </pc:sldChg>
      <pc:sldChg chg="addSp modSp mod setBg modAnim">
        <pc:chgData name="Amanda Santos" userId="01e69cf81e64fcbe" providerId="LiveId" clId="{3273AAE6-7FE2-4F34-9CDA-556C29CC2188}" dt="2023-08-15T20:27:00.306" v="137"/>
        <pc:sldMkLst>
          <pc:docMk/>
          <pc:sldMk cId="0" sldId="276"/>
        </pc:sldMkLst>
        <pc:spChg chg="mod">
          <ac:chgData name="Amanda Santos" userId="01e69cf81e64fcbe" providerId="LiveId" clId="{3273AAE6-7FE2-4F34-9CDA-556C29CC2188}" dt="2023-08-13T16:52:42.325" v="33" actId="26606"/>
          <ac:spMkLst>
            <pc:docMk/>
            <pc:sldMk cId="0" sldId="276"/>
            <ac:spMk id="218" creationId="{00000000-0000-0000-0000-000000000000}"/>
          </ac:spMkLst>
        </pc:spChg>
        <pc:spChg chg="mod">
          <ac:chgData name="Amanda Santos" userId="01e69cf81e64fcbe" providerId="LiveId" clId="{3273AAE6-7FE2-4F34-9CDA-556C29CC2188}" dt="2023-08-13T16:52:42.325" v="33" actId="26606"/>
          <ac:spMkLst>
            <pc:docMk/>
            <pc:sldMk cId="0" sldId="276"/>
            <ac:spMk id="219" creationId="{00000000-0000-0000-0000-000000000000}"/>
          </ac:spMkLst>
        </pc:spChg>
        <pc:spChg chg="mod">
          <ac:chgData name="Amanda Santos" userId="01e69cf81e64fcbe" providerId="LiveId" clId="{3273AAE6-7FE2-4F34-9CDA-556C29CC2188}" dt="2023-08-13T16:52:42.325" v="33" actId="26606"/>
          <ac:spMkLst>
            <pc:docMk/>
            <pc:sldMk cId="0" sldId="276"/>
            <ac:spMk id="220" creationId="{00000000-0000-0000-0000-000000000000}"/>
          </ac:spMkLst>
        </pc:spChg>
        <pc:spChg chg="mod">
          <ac:chgData name="Amanda Santos" userId="01e69cf81e64fcbe" providerId="LiveId" clId="{3273AAE6-7FE2-4F34-9CDA-556C29CC2188}" dt="2023-08-13T16:52:42.325" v="33" actId="26606"/>
          <ac:spMkLst>
            <pc:docMk/>
            <pc:sldMk cId="0" sldId="276"/>
            <ac:spMk id="221" creationId="{00000000-0000-0000-0000-000000000000}"/>
          </ac:spMkLst>
        </pc:spChg>
        <pc:spChg chg="add">
          <ac:chgData name="Amanda Santos" userId="01e69cf81e64fcbe" providerId="LiveId" clId="{3273AAE6-7FE2-4F34-9CDA-556C29CC2188}" dt="2023-08-13T16:52:42.325" v="33" actId="26606"/>
          <ac:spMkLst>
            <pc:docMk/>
            <pc:sldMk cId="0" sldId="276"/>
            <ac:spMk id="232" creationId="{AD50BBC6-5944-49AE-A819-558AB05AB178}"/>
          </ac:spMkLst>
        </pc:spChg>
        <pc:spChg chg="add">
          <ac:chgData name="Amanda Santos" userId="01e69cf81e64fcbe" providerId="LiveId" clId="{3273AAE6-7FE2-4F34-9CDA-556C29CC2188}" dt="2023-08-13T16:52:42.325" v="33" actId="26606"/>
          <ac:spMkLst>
            <pc:docMk/>
            <pc:sldMk cId="0" sldId="276"/>
            <ac:spMk id="234" creationId="{4F2E428D-A109-43BE-8AC2-C83EF031EF73}"/>
          </ac:spMkLst>
        </pc:spChg>
        <pc:spChg chg="add">
          <ac:chgData name="Amanda Santos" userId="01e69cf81e64fcbe" providerId="LiveId" clId="{3273AAE6-7FE2-4F34-9CDA-556C29CC2188}" dt="2023-08-13T16:52:42.325" v="33" actId="26606"/>
          <ac:spMkLst>
            <pc:docMk/>
            <pc:sldMk cId="0" sldId="276"/>
            <ac:spMk id="236" creationId="{5CCD89DF-A084-43AD-9824-83BBBFC81EA5}"/>
          </ac:spMkLst>
        </pc:spChg>
        <pc:spChg chg="add">
          <ac:chgData name="Amanda Santos" userId="01e69cf81e64fcbe" providerId="LiveId" clId="{3273AAE6-7FE2-4F34-9CDA-556C29CC2188}" dt="2023-08-13T16:52:42.325" v="33" actId="26606"/>
          <ac:spMkLst>
            <pc:docMk/>
            <pc:sldMk cId="0" sldId="276"/>
            <ac:spMk id="240" creationId="{11767E27-DCFE-4AA0-B1A2-E019108D7A3E}"/>
          </ac:spMkLst>
        </pc:spChg>
        <pc:spChg chg="add">
          <ac:chgData name="Amanda Santos" userId="01e69cf81e64fcbe" providerId="LiveId" clId="{3273AAE6-7FE2-4F34-9CDA-556C29CC2188}" dt="2023-08-13T16:52:42.325" v="33" actId="26606"/>
          <ac:spMkLst>
            <pc:docMk/>
            <pc:sldMk cId="0" sldId="276"/>
            <ac:spMk id="242" creationId="{1C61BEF9-DC90-4AC9-8E25-ED5509D7A1DC}"/>
          </ac:spMkLst>
        </pc:spChg>
        <pc:spChg chg="add">
          <ac:chgData name="Amanda Santos" userId="01e69cf81e64fcbe" providerId="LiveId" clId="{3273AAE6-7FE2-4F34-9CDA-556C29CC2188}" dt="2023-08-13T16:52:42.325" v="33" actId="26606"/>
          <ac:spMkLst>
            <pc:docMk/>
            <pc:sldMk cId="0" sldId="276"/>
            <ac:spMk id="244" creationId="{D64306F4-D304-4F4E-9B08-A8036AF82123}"/>
          </ac:spMkLst>
        </pc:spChg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76"/>
            <ac:picMk id="7" creationId="{26E39F03-E987-72CF-C9BC-F0FAB6399525}"/>
          </ac:picMkLst>
        </pc:picChg>
        <pc:picChg chg="add">
          <ac:chgData name="Amanda Santos" userId="01e69cf81e64fcbe" providerId="LiveId" clId="{3273AAE6-7FE2-4F34-9CDA-556C29CC2188}" dt="2023-08-13T16:52:42.325" v="33" actId="26606"/>
          <ac:picMkLst>
            <pc:docMk/>
            <pc:sldMk cId="0" sldId="276"/>
            <ac:picMk id="226" creationId="{8100D021-ED8E-4951-8376-73996A82CD4A}"/>
          </ac:picMkLst>
        </pc:picChg>
        <pc:picChg chg="add">
          <ac:chgData name="Amanda Santos" userId="01e69cf81e64fcbe" providerId="LiveId" clId="{3273AAE6-7FE2-4F34-9CDA-556C29CC2188}" dt="2023-08-13T16:52:42.325" v="33" actId="26606"/>
          <ac:picMkLst>
            <pc:docMk/>
            <pc:sldMk cId="0" sldId="276"/>
            <ac:picMk id="228" creationId="{46FE219C-22F7-4734-B3C1-28E70390CE17}"/>
          </ac:picMkLst>
        </pc:picChg>
        <pc:picChg chg="add">
          <ac:chgData name="Amanda Santos" userId="01e69cf81e64fcbe" providerId="LiveId" clId="{3273AAE6-7FE2-4F34-9CDA-556C29CC2188}" dt="2023-08-13T16:52:42.325" v="33" actId="26606"/>
          <ac:picMkLst>
            <pc:docMk/>
            <pc:sldMk cId="0" sldId="276"/>
            <ac:picMk id="230" creationId="{EF2EC4B6-5524-4806-8575-59DB6B8F81C0}"/>
          </ac:picMkLst>
        </pc:picChg>
        <pc:picChg chg="add">
          <ac:chgData name="Amanda Santos" userId="01e69cf81e64fcbe" providerId="LiveId" clId="{3273AAE6-7FE2-4F34-9CDA-556C29CC2188}" dt="2023-08-13T16:52:42.325" v="33" actId="26606"/>
          <ac:picMkLst>
            <pc:docMk/>
            <pc:sldMk cId="0" sldId="276"/>
            <ac:picMk id="238" creationId="{842DB508-57AC-4491-A95B-0A00DE260814}"/>
          </ac:picMkLst>
        </pc:picChg>
        <pc:picChg chg="add">
          <ac:chgData name="Amanda Santos" userId="01e69cf81e64fcbe" providerId="LiveId" clId="{3273AAE6-7FE2-4F34-9CDA-556C29CC2188}" dt="2023-08-13T16:52:42.325" v="33" actId="26606"/>
          <ac:picMkLst>
            <pc:docMk/>
            <pc:sldMk cId="0" sldId="276"/>
            <ac:picMk id="246" creationId="{8FACC571-ABDB-4C1F-8A8B-53E362E11388}"/>
          </ac:picMkLst>
        </pc:picChg>
        <pc:picChg chg="add">
          <ac:chgData name="Amanda Santos" userId="01e69cf81e64fcbe" providerId="LiveId" clId="{3273AAE6-7FE2-4F34-9CDA-556C29CC2188}" dt="2023-08-13T16:52:42.325" v="33" actId="26606"/>
          <ac:picMkLst>
            <pc:docMk/>
            <pc:sldMk cId="0" sldId="276"/>
            <ac:picMk id="248" creationId="{F486E5BD-1557-41D9-A119-D5F62647ABB1}"/>
          </ac:picMkLst>
        </pc:picChg>
      </pc:sldChg>
      <pc:sldChg chg="addSp modSp modAnim">
        <pc:chgData name="Amanda Santos" userId="01e69cf81e64fcbe" providerId="LiveId" clId="{3273AAE6-7FE2-4F34-9CDA-556C29CC2188}" dt="2023-08-15T20:27:00.306" v="137"/>
        <pc:sldMkLst>
          <pc:docMk/>
          <pc:sldMk cId="0" sldId="277"/>
        </pc:sldMkLst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77"/>
            <ac:picMk id="5" creationId="{C12261B3-99A9-528F-F1DD-E69FE43709FD}"/>
          </ac:picMkLst>
        </pc:picChg>
      </pc:sldChg>
      <pc:sldChg chg="del">
        <pc:chgData name="Amanda Santos" userId="01e69cf81e64fcbe" providerId="LiveId" clId="{3273AAE6-7FE2-4F34-9CDA-556C29CC2188}" dt="2023-08-13T16:53:52.389" v="34" actId="47"/>
        <pc:sldMkLst>
          <pc:docMk/>
          <pc:sldMk cId="0" sldId="278"/>
        </pc:sldMkLst>
      </pc:sldChg>
      <pc:sldChg chg="del">
        <pc:chgData name="Amanda Santos" userId="01e69cf81e64fcbe" providerId="LiveId" clId="{3273AAE6-7FE2-4F34-9CDA-556C29CC2188}" dt="2023-08-13T16:53:54.291" v="35" actId="47"/>
        <pc:sldMkLst>
          <pc:docMk/>
          <pc:sldMk cId="0" sldId="279"/>
        </pc:sldMkLst>
      </pc:sldChg>
      <pc:sldChg chg="addSp modSp mod setBg modAnim">
        <pc:chgData name="Amanda Santos" userId="01e69cf81e64fcbe" providerId="LiveId" clId="{3273AAE6-7FE2-4F34-9CDA-556C29CC2188}" dt="2023-08-15T20:27:00.306" v="137"/>
        <pc:sldMkLst>
          <pc:docMk/>
          <pc:sldMk cId="0" sldId="280"/>
        </pc:sldMkLst>
        <pc:spChg chg="mod ord">
          <ac:chgData name="Amanda Santos" userId="01e69cf81e64fcbe" providerId="LiveId" clId="{3273AAE6-7FE2-4F34-9CDA-556C29CC2188}" dt="2023-08-13T16:53:58.366" v="36" actId="26606"/>
          <ac:spMkLst>
            <pc:docMk/>
            <pc:sldMk cId="0" sldId="280"/>
            <ac:spMk id="243" creationId="{00000000-0000-0000-0000-000000000000}"/>
          </ac:spMkLst>
        </pc:spChg>
        <pc:spChg chg="mod">
          <ac:chgData name="Amanda Santos" userId="01e69cf81e64fcbe" providerId="LiveId" clId="{3273AAE6-7FE2-4F34-9CDA-556C29CC2188}" dt="2023-08-13T16:53:58.366" v="36" actId="26606"/>
          <ac:spMkLst>
            <pc:docMk/>
            <pc:sldMk cId="0" sldId="280"/>
            <ac:spMk id="244" creationId="{00000000-0000-0000-0000-000000000000}"/>
          </ac:spMkLst>
        </pc:spChg>
        <pc:spChg chg="add">
          <ac:chgData name="Amanda Santos" userId="01e69cf81e64fcbe" providerId="LiveId" clId="{3273AAE6-7FE2-4F34-9CDA-556C29CC2188}" dt="2023-08-13T16:53:58.366" v="36" actId="26606"/>
          <ac:spMkLst>
            <pc:docMk/>
            <pc:sldMk cId="0" sldId="280"/>
            <ac:spMk id="256" creationId="{C6DB8A24-0DF2-4AB3-9191-C02AB6937C1F}"/>
          </ac:spMkLst>
        </pc:spChg>
        <pc:spChg chg="add">
          <ac:chgData name="Amanda Santos" userId="01e69cf81e64fcbe" providerId="LiveId" clId="{3273AAE6-7FE2-4F34-9CDA-556C29CC2188}" dt="2023-08-13T16:53:58.366" v="36" actId="26606"/>
          <ac:spMkLst>
            <pc:docMk/>
            <pc:sldMk cId="0" sldId="280"/>
            <ac:spMk id="258" creationId="{6924F406-F250-4FCF-A28E-52F364A5AA1D}"/>
          </ac:spMkLst>
        </pc:spChg>
        <pc:spChg chg="add">
          <ac:chgData name="Amanda Santos" userId="01e69cf81e64fcbe" providerId="LiveId" clId="{3273AAE6-7FE2-4F34-9CDA-556C29CC2188}" dt="2023-08-13T16:53:58.366" v="36" actId="26606"/>
          <ac:spMkLst>
            <pc:docMk/>
            <pc:sldMk cId="0" sldId="280"/>
            <ac:spMk id="264" creationId="{C493E730-2044-49B5-A022-B8D6F359343E}"/>
          </ac:spMkLst>
        </pc:spChg>
        <pc:grpChg chg="add">
          <ac:chgData name="Amanda Santos" userId="01e69cf81e64fcbe" providerId="LiveId" clId="{3273AAE6-7FE2-4F34-9CDA-556C29CC2188}" dt="2023-08-13T16:53:58.366" v="36" actId="26606"/>
          <ac:grpSpMkLst>
            <pc:docMk/>
            <pc:sldMk cId="0" sldId="280"/>
            <ac:grpSpMk id="260" creationId="{5B988D63-FA8B-436C-902E-E5005BC0492F}"/>
          </ac:grpSpMkLst>
        </pc:grpChg>
        <pc:picChg chg="add mod">
          <ac:chgData name="Amanda Santos" userId="01e69cf81e64fcbe" providerId="LiveId" clId="{3273AAE6-7FE2-4F34-9CDA-556C29CC2188}" dt="2023-08-15T20:27:00.306" v="137"/>
          <ac:picMkLst>
            <pc:docMk/>
            <pc:sldMk cId="0" sldId="280"/>
            <ac:picMk id="6" creationId="{D424C427-280C-5924-EC7A-9CD5513FBF29}"/>
          </ac:picMkLst>
        </pc:picChg>
        <pc:picChg chg="add">
          <ac:chgData name="Amanda Santos" userId="01e69cf81e64fcbe" providerId="LiveId" clId="{3273AAE6-7FE2-4F34-9CDA-556C29CC2188}" dt="2023-08-13T16:53:58.366" v="36" actId="26606"/>
          <ac:picMkLst>
            <pc:docMk/>
            <pc:sldMk cId="0" sldId="280"/>
            <ac:picMk id="246" creationId="{E1C71647-E73C-37F3-5D43-391CF75F55BC}"/>
          </ac:picMkLst>
        </pc:picChg>
        <pc:picChg chg="add">
          <ac:chgData name="Amanda Santos" userId="01e69cf81e64fcbe" providerId="LiveId" clId="{3273AAE6-7FE2-4F34-9CDA-556C29CC2188}" dt="2023-08-13T16:53:58.366" v="36" actId="26606"/>
          <ac:picMkLst>
            <pc:docMk/>
            <pc:sldMk cId="0" sldId="280"/>
            <ac:picMk id="250" creationId="{01CFC1BB-C5B3-4479-9752-C53221627F91}"/>
          </ac:picMkLst>
        </pc:picChg>
        <pc:picChg chg="add">
          <ac:chgData name="Amanda Santos" userId="01e69cf81e64fcbe" providerId="LiveId" clId="{3273AAE6-7FE2-4F34-9CDA-556C29CC2188}" dt="2023-08-13T16:53:58.366" v="36" actId="26606"/>
          <ac:picMkLst>
            <pc:docMk/>
            <pc:sldMk cId="0" sldId="280"/>
            <ac:picMk id="252" creationId="{C56FCE19-3103-4473-A92E-E38D00FCD006}"/>
          </ac:picMkLst>
        </pc:picChg>
        <pc:picChg chg="add">
          <ac:chgData name="Amanda Santos" userId="01e69cf81e64fcbe" providerId="LiveId" clId="{3273AAE6-7FE2-4F34-9CDA-556C29CC2188}" dt="2023-08-13T16:53:58.366" v="36" actId="26606"/>
          <ac:picMkLst>
            <pc:docMk/>
            <pc:sldMk cId="0" sldId="280"/>
            <ac:picMk id="254" creationId="{E909C556-FC01-4870-ABC0-8D5C17BD0F3D}"/>
          </ac:picMkLst>
        </pc:picChg>
        <pc:picChg chg="add">
          <ac:chgData name="Amanda Santos" userId="01e69cf81e64fcbe" providerId="LiveId" clId="{3273AAE6-7FE2-4F34-9CDA-556C29CC2188}" dt="2023-08-13T16:53:58.366" v="36" actId="26606"/>
          <ac:picMkLst>
            <pc:docMk/>
            <pc:sldMk cId="0" sldId="280"/>
            <ac:picMk id="266" creationId="{78976801-4346-4636-BA62-265C81DFE7C4}"/>
          </ac:picMkLst>
        </pc:picChg>
      </pc:sldChg>
      <pc:sldChg chg="del">
        <pc:chgData name="Amanda Santos" userId="01e69cf81e64fcbe" providerId="LiveId" clId="{3273AAE6-7FE2-4F34-9CDA-556C29CC2188}" dt="2023-08-13T16:41:09.791" v="4" actId="47"/>
        <pc:sldMkLst>
          <pc:docMk/>
          <pc:sldMk cId="0" sldId="281"/>
        </pc:sldMkLst>
      </pc:sldChg>
      <pc:sldMasterChg chg="delSldLayout">
        <pc:chgData name="Amanda Santos" userId="01e69cf81e64fcbe" providerId="LiveId" clId="{3273AAE6-7FE2-4F34-9CDA-556C29CC2188}" dt="2023-08-13T16:41:09.791" v="4" actId="47"/>
        <pc:sldMasterMkLst>
          <pc:docMk/>
          <pc:sldMasterMk cId="0" sldId="2147483648"/>
        </pc:sldMasterMkLst>
        <pc:sldLayoutChg chg="del">
          <pc:chgData name="Amanda Santos" userId="01e69cf81e64fcbe" providerId="LiveId" clId="{3273AAE6-7FE2-4F34-9CDA-556C29CC2188}" dt="2023-08-13T16:41:09.791" v="4" actId="47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49528b89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gd49528b8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49528b89b_0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gd49528b89b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49528b89b_0_2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gd49528b89b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49528b89b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gd49528b89b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d49528b89b_0_4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gd49528b89b_0_4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d49528b89b_0_5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gd49528b89b_0_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d49528b89b_0_6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gd49528b89b_0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d49528b89b_0_7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gd49528b89b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d49528b89b_0_8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gd49528b89b_0_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d49528b89b_0_9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1" name="Google Shape;191;gd49528b89b_0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d49528b89b_0_10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9" name="Google Shape;209;gd49528b89b_0_10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d49528b89b_0_1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d49528b89b_0_1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d7224fc54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4" name="Google Shape;224;gd7224fc54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1" name="Google Shape;2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159604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6759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670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478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96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093263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964375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073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010870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70252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52312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00555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788593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63036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00978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77554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3310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77083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4a"/><Relationship Id="rId7" Type="http://schemas.openxmlformats.org/officeDocument/2006/relationships/image" Target="../media/image2.png"/><Relationship Id="rId12" Type="http://schemas.openxmlformats.org/officeDocument/2006/relationships/image" Target="../media/image4.png"/><Relationship Id="rId2" Type="http://schemas.openxmlformats.org/officeDocument/2006/relationships/audio" Target="NULL" TargetMode="External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11" Type="http://schemas.openxmlformats.org/officeDocument/2006/relationships/image" Target="../media/image10.pn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12" Type="http://schemas.openxmlformats.org/officeDocument/2006/relationships/image" Target="../media/image4.png"/><Relationship Id="rId2" Type="http://schemas.microsoft.com/office/2007/relationships/media" Target="../media/media5.m4a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11" Type="http://schemas.openxmlformats.org/officeDocument/2006/relationships/image" Target="../media/image10.png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4.png"/><Relationship Id="rId2" Type="http://schemas.microsoft.com/office/2007/relationships/media" Target="../media/media6.m4a"/><Relationship Id="rId1" Type="http://schemas.openxmlformats.org/officeDocument/2006/relationships/tags" Target="../tags/tag7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4.png"/><Relationship Id="rId2" Type="http://schemas.microsoft.com/office/2007/relationships/media" Target="../media/media7.m4a"/><Relationship Id="rId1" Type="http://schemas.openxmlformats.org/officeDocument/2006/relationships/tags" Target="../tags/tag8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4.png"/><Relationship Id="rId2" Type="http://schemas.microsoft.com/office/2007/relationships/media" Target="../media/media9.m4a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0.m4a"/><Relationship Id="rId7" Type="http://schemas.openxmlformats.org/officeDocument/2006/relationships/image" Target="../media/image2.png"/><Relationship Id="rId2" Type="http://schemas.microsoft.com/office/2007/relationships/media" Target="../media/media10.m4a"/><Relationship Id="rId1" Type="http://schemas.openxmlformats.org/officeDocument/2006/relationships/tags" Target="../tags/tag1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4.png"/><Relationship Id="rId2" Type="http://schemas.microsoft.com/office/2007/relationships/media" Target="../media/media11.m4a"/><Relationship Id="rId1" Type="http://schemas.openxmlformats.org/officeDocument/2006/relationships/tags" Target="../tags/tag12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2.m4a"/><Relationship Id="rId7" Type="http://schemas.openxmlformats.org/officeDocument/2006/relationships/image" Target="../media/image2.png"/><Relationship Id="rId2" Type="http://schemas.microsoft.com/office/2007/relationships/media" Target="../media/media12.m4a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3.m4a"/><Relationship Id="rId7" Type="http://schemas.openxmlformats.org/officeDocument/2006/relationships/image" Target="../media/image2.png"/><Relationship Id="rId2" Type="http://schemas.microsoft.com/office/2007/relationships/media" Target="../media/media13.m4a"/><Relationship Id="rId1" Type="http://schemas.openxmlformats.org/officeDocument/2006/relationships/tags" Target="../tags/tag14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4.png"/><Relationship Id="rId2" Type="http://schemas.microsoft.com/office/2007/relationships/media" Target="../media/media14.m4a"/><Relationship Id="rId1" Type="http://schemas.openxmlformats.org/officeDocument/2006/relationships/tags" Target="../tags/tag15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5.m4a"/><Relationship Id="rId7" Type="http://schemas.openxmlformats.org/officeDocument/2006/relationships/image" Target="../media/image2.png"/><Relationship Id="rId2" Type="http://schemas.microsoft.com/office/2007/relationships/media" Target="../media/media15.m4a"/><Relationship Id="rId1" Type="http://schemas.openxmlformats.org/officeDocument/2006/relationships/tags" Target="../tags/tag16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6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95">
            <a:extLst>
              <a:ext uri="{FF2B5EF4-FFF2-40B4-BE49-F238E27FC236}">
                <a16:creationId xmlns:a16="http://schemas.microsoft.com/office/drawing/2014/main" id="{AC3E6C53-102E-4ACA-BCBB-3CC973B9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0" name="Picture 97">
            <a:extLst>
              <a:ext uri="{FF2B5EF4-FFF2-40B4-BE49-F238E27FC236}">
                <a16:creationId xmlns:a16="http://schemas.microsoft.com/office/drawing/2014/main" id="{17B2B42C-0777-4D6E-9432-535281803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8"/>
            <a:ext cx="6726063" cy="206956"/>
          </a:xfrm>
          <a:prstGeom prst="rect">
            <a:avLst/>
          </a:prstGeom>
        </p:spPr>
      </p:pic>
      <p:pic>
        <p:nvPicPr>
          <p:cNvPr id="131" name="Picture 99">
            <a:extLst>
              <a:ext uri="{FF2B5EF4-FFF2-40B4-BE49-F238E27FC236}">
                <a16:creationId xmlns:a16="http://schemas.microsoft.com/office/drawing/2014/main" id="{EFEAAB60-93E2-4DC6-99AC-939637BCE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3"/>
            <a:ext cx="2307831" cy="207705"/>
          </a:xfrm>
          <a:prstGeom prst="rect">
            <a:avLst/>
          </a:prstGeom>
        </p:spPr>
      </p:pic>
      <p:sp>
        <p:nvSpPr>
          <p:cNvPr id="132" name="Rectangle 101">
            <a:extLst>
              <a:ext uri="{FF2B5EF4-FFF2-40B4-BE49-F238E27FC236}">
                <a16:creationId xmlns:a16="http://schemas.microsoft.com/office/drawing/2014/main" id="{7EF5ECB8-D49C-48FB-A93E-88EB2FFDF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1942558"/>
            <a:ext cx="6726063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33" name="Rectangle 103">
            <a:extLst>
              <a:ext uri="{FF2B5EF4-FFF2-40B4-BE49-F238E27FC236}">
                <a16:creationId xmlns:a16="http://schemas.microsoft.com/office/drawing/2014/main" id="{411B77A2-BD5C-432D-B52E-C12612C74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1942558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134" name="Rectangle 105">
            <a:extLst>
              <a:ext uri="{FF2B5EF4-FFF2-40B4-BE49-F238E27FC236}">
                <a16:creationId xmlns:a16="http://schemas.microsoft.com/office/drawing/2014/main" id="{1DB71C54-63C1-4B83-8324-BBCEC579C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07">
            <a:extLst>
              <a:ext uri="{FF2B5EF4-FFF2-40B4-BE49-F238E27FC236}">
                <a16:creationId xmlns:a16="http://schemas.microsoft.com/office/drawing/2014/main" id="{5D15D940-E187-4030-B313-FDC84AE67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284" y="0"/>
            <a:ext cx="305171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36" name="Rectangle 109">
            <a:extLst>
              <a:ext uri="{FF2B5EF4-FFF2-40B4-BE49-F238E27FC236}">
                <a16:creationId xmlns:a16="http://schemas.microsoft.com/office/drawing/2014/main" id="{76E38F34-66D8-4203-B16C-14AC2024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6726063" cy="51435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" name="Google Shape;91;p1"/>
          <p:cNvSpPr txBox="1"/>
          <p:nvPr/>
        </p:nvSpPr>
        <p:spPr>
          <a:xfrm>
            <a:off x="482600" y="965196"/>
            <a:ext cx="5756237" cy="3213097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4500"/>
            </a:pPr>
            <a:r>
              <a:rPr lang="en-US" sz="24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FILOSOFIA</a:t>
            </a:r>
          </a:p>
          <a:p>
            <a:pPr marL="0" marR="0" lv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24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 </a:t>
            </a:r>
          </a:p>
          <a:p>
            <a:pPr marL="0" marR="0" lv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2400" b="1" dirty="0" err="1">
                <a:latin typeface="+mj-lt"/>
                <a:ea typeface="+mj-ea"/>
                <a:cs typeface="+mj-cs"/>
                <a:sym typeface="Calibri"/>
              </a:rPr>
              <a:t>Retomada</a:t>
            </a:r>
            <a:r>
              <a:rPr lang="en-US" sz="2400" b="1" dirty="0">
                <a:latin typeface="+mj-lt"/>
                <a:ea typeface="+mj-ea"/>
                <a:cs typeface="+mj-cs"/>
                <a:sym typeface="Calibri"/>
              </a:rPr>
              <a:t> de </a:t>
            </a:r>
            <a:r>
              <a:rPr lang="en-US" sz="2400" b="1" dirty="0" err="1">
                <a:latin typeface="+mj-lt"/>
                <a:ea typeface="+mj-ea"/>
                <a:cs typeface="+mj-cs"/>
                <a:sym typeface="Calibri"/>
              </a:rPr>
              <a:t>conteúdo</a:t>
            </a:r>
            <a:r>
              <a:rPr lang="en-US" sz="2400" b="1" dirty="0">
                <a:latin typeface="+mj-lt"/>
                <a:ea typeface="+mj-ea"/>
                <a:cs typeface="+mj-cs"/>
                <a:sym typeface="Calibri"/>
              </a:rPr>
              <a:t>: Teo. do </a:t>
            </a:r>
            <a:r>
              <a:rPr lang="en-US" sz="2400" b="1" dirty="0" err="1">
                <a:latin typeface="+mj-lt"/>
                <a:ea typeface="+mj-ea"/>
                <a:cs typeface="+mj-cs"/>
                <a:sym typeface="Calibri"/>
              </a:rPr>
              <a:t>Conhec</a:t>
            </a:r>
            <a:r>
              <a:rPr lang="en-US" sz="2400" b="1" dirty="0">
                <a:latin typeface="+mj-lt"/>
                <a:ea typeface="+mj-ea"/>
                <a:cs typeface="+mj-cs"/>
                <a:sym typeface="Calibri"/>
              </a:rPr>
              <a:t>. </a:t>
            </a:r>
            <a:r>
              <a:rPr lang="en-US" sz="2400" b="1" dirty="0" err="1">
                <a:latin typeface="+mj-lt"/>
                <a:ea typeface="+mj-ea"/>
                <a:cs typeface="+mj-cs"/>
                <a:sym typeface="Calibri"/>
              </a:rPr>
              <a:t>Sócrates</a:t>
            </a:r>
            <a:r>
              <a:rPr lang="en-US" sz="2400" b="1" dirty="0">
                <a:latin typeface="+mj-lt"/>
                <a:ea typeface="+mj-ea"/>
                <a:cs typeface="+mj-cs"/>
                <a:sym typeface="Calibri"/>
              </a:rPr>
              <a:t>, Platão e </a:t>
            </a:r>
            <a:r>
              <a:rPr lang="en-US" sz="2400" b="1" dirty="0" err="1">
                <a:latin typeface="+mj-lt"/>
                <a:ea typeface="+mj-ea"/>
                <a:cs typeface="+mj-cs"/>
                <a:sym typeface="Calibri"/>
              </a:rPr>
              <a:t>Aristóteles</a:t>
            </a:r>
            <a:r>
              <a:rPr lang="en-US" sz="2400" b="1" dirty="0">
                <a:latin typeface="+mj-lt"/>
                <a:ea typeface="+mj-ea"/>
                <a:cs typeface="+mj-cs"/>
                <a:sym typeface="Calibri"/>
              </a:rPr>
              <a:t>.</a:t>
            </a:r>
            <a:endParaRPr lang="en-US" sz="2400" b="1" i="0" u="none" strike="noStrike" cap="none" dirty="0">
              <a:latin typeface="+mj-lt"/>
              <a:ea typeface="+mj-ea"/>
              <a:cs typeface="+mj-cs"/>
              <a:sym typeface="Calibri"/>
            </a:endParaRPr>
          </a:p>
          <a:p>
            <a:pPr marL="0" marR="0" lv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endParaRPr lang="en-US" sz="2400" b="0" i="0" u="none" strike="noStrike" cap="none" dirty="0">
              <a:latin typeface="+mj-lt"/>
              <a:ea typeface="+mj-ea"/>
              <a:cs typeface="+mj-cs"/>
              <a:sym typeface="Arial"/>
            </a:endParaRPr>
          </a:p>
          <a:p>
            <a:pPr marL="0" marR="0" lv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24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AULA 08</a:t>
            </a: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98F02818-035D-47A1-CDD0-4DA0B1C10E8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12"/>
    </mc:Choice>
    <mc:Fallback>
      <p:transition spd="slow" advTm="12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7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14" name="Rectangle 113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19" name="Rectangle 118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04" name="Picture 103" descr="Tres flechas en el centro de la diana">
            <a:extLst>
              <a:ext uri="{FF2B5EF4-FFF2-40B4-BE49-F238E27FC236}">
                <a16:creationId xmlns:a16="http://schemas.microsoft.com/office/drawing/2014/main" id="{1DA47D2D-1CDC-9AB0-9D72-C3948C41CBB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158" r="44506" b="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2" name="Rectangle 121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2" name="Google Shape;102;gd49528b89b_0_0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6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OBJETIVOS</a:t>
            </a:r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01" name="Google Shape;101;gd49528b89b_0_0"/>
          <p:cNvSpPr/>
          <p:nvPr/>
        </p:nvSpPr>
        <p:spPr>
          <a:xfrm>
            <a:off x="510240" y="1752654"/>
            <a:ext cx="4817409" cy="2699487"/>
          </a:xfrm>
          <a:prstGeom prst="snip1Rect">
            <a:avLst>
              <a:gd name="adj" fmla="val 10063"/>
            </a:avLst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 err="1">
                <a:sym typeface="Calibri"/>
              </a:rPr>
              <a:t>Conceituar</a:t>
            </a:r>
            <a:r>
              <a:rPr lang="en-US" sz="1500" b="0" i="0" u="none" strike="noStrike" cap="none" dirty="0">
                <a:sym typeface="Calibri"/>
              </a:rPr>
              <a:t> a </a:t>
            </a:r>
            <a:r>
              <a:rPr lang="en-US" sz="1500" b="0" i="0" u="none" strike="noStrike" cap="none" dirty="0" err="1">
                <a:sym typeface="Calibri"/>
              </a:rPr>
              <a:t>teoria</a:t>
            </a:r>
            <a:r>
              <a:rPr lang="en-US" sz="1500" b="0" i="0" u="none" strike="noStrike" cap="none" dirty="0">
                <a:sym typeface="Calibri"/>
              </a:rPr>
              <a:t> do </a:t>
            </a:r>
            <a:r>
              <a:rPr lang="en-US" sz="1500" b="0" i="0" u="none" strike="noStrike" cap="none" dirty="0" err="1">
                <a:sym typeface="Calibri"/>
              </a:rPr>
              <a:t>conhecimento</a:t>
            </a:r>
            <a:r>
              <a:rPr lang="en-US" sz="1500" b="0" i="0" u="none" strike="noStrike" cap="none" dirty="0">
                <a:sym typeface="Calibri"/>
              </a:rPr>
              <a:t>.</a:t>
            </a: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 err="1">
                <a:sym typeface="Calibri"/>
              </a:rPr>
              <a:t>Descrever</a:t>
            </a:r>
            <a:r>
              <a:rPr lang="en-US" sz="1500" b="0" i="0" u="none" strike="noStrike" cap="none" dirty="0">
                <a:sym typeface="Calibri"/>
              </a:rPr>
              <a:t> a </a:t>
            </a:r>
            <a:r>
              <a:rPr lang="en-US" sz="1500" b="0" i="0" u="none" strike="noStrike" cap="none" dirty="0" err="1">
                <a:sym typeface="Calibri"/>
              </a:rPr>
              <a:t>filosofia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socrática</a:t>
            </a:r>
            <a:r>
              <a:rPr lang="en-US" sz="1500" b="0" i="0" u="none" strike="noStrike" cap="none" dirty="0">
                <a:sym typeface="Calibri"/>
              </a:rPr>
              <a:t>.</a:t>
            </a: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 err="1">
                <a:sym typeface="Calibri"/>
              </a:rPr>
              <a:t>Explicar</a:t>
            </a:r>
            <a:r>
              <a:rPr lang="en-US" sz="1500" b="0" i="0" u="none" strike="noStrike" cap="none" dirty="0">
                <a:sym typeface="Calibri"/>
              </a:rPr>
              <a:t> Platão e </a:t>
            </a:r>
            <a:r>
              <a:rPr lang="en-US" sz="1500" b="0" i="0" u="none" strike="noStrike" cap="none" dirty="0" err="1">
                <a:sym typeface="Calibri"/>
              </a:rPr>
              <a:t>suas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perspectivas</a:t>
            </a:r>
            <a:r>
              <a:rPr lang="en-US" sz="1500" b="0" i="0" u="none" strike="noStrike" cap="none" dirty="0">
                <a:sym typeface="Calibri"/>
              </a:rPr>
              <a:t>;</a:t>
            </a: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 err="1">
                <a:sym typeface="Calibri"/>
              </a:rPr>
              <a:t>Desenvolver</a:t>
            </a:r>
            <a:r>
              <a:rPr lang="en-US" sz="1500" b="0" i="0" u="none" strike="noStrike" cap="none" dirty="0">
                <a:sym typeface="Calibri"/>
              </a:rPr>
              <a:t> a </a:t>
            </a:r>
            <a:r>
              <a:rPr lang="en-US" sz="1500" b="0" i="0" u="none" strike="noStrike" cap="none" dirty="0" err="1">
                <a:sym typeface="Calibri"/>
              </a:rPr>
              <a:t>teoria</a:t>
            </a:r>
            <a:r>
              <a:rPr lang="en-US" sz="1500" b="0" i="0" u="none" strike="noStrike" cap="none" dirty="0">
                <a:sym typeface="Calibri"/>
              </a:rPr>
              <a:t> do </a:t>
            </a:r>
            <a:r>
              <a:rPr lang="en-US" sz="1500" b="0" i="0" u="none" strike="noStrike" cap="none" dirty="0" err="1">
                <a:sym typeface="Calibri"/>
              </a:rPr>
              <a:t>conhecimento</a:t>
            </a:r>
            <a:r>
              <a:rPr lang="en-US" sz="1500" b="0" i="0" u="none" strike="noStrike" cap="none" dirty="0">
                <a:sym typeface="Calibri"/>
              </a:rPr>
              <a:t> de </a:t>
            </a:r>
            <a:r>
              <a:rPr lang="en-US" sz="1500" b="0" i="0" u="none" strike="noStrike" cap="none" dirty="0" err="1">
                <a:sym typeface="Calibri"/>
              </a:rPr>
              <a:t>Aristóteles</a:t>
            </a:r>
            <a:r>
              <a:rPr lang="en-US" sz="1500" b="0" i="0" u="none" strike="noStrike" cap="none" dirty="0">
                <a:sym typeface="Calibri"/>
              </a:rPr>
              <a:t>. </a:t>
            </a: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Calibri"/>
            </a:endParaRP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endParaRPr lang="en-US" sz="1500" b="1" i="0" u="none" strike="noStrike" cap="none" dirty="0">
              <a:sym typeface="Calibri"/>
            </a:endParaRPr>
          </a:p>
        </p:txBody>
      </p:sp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AF7444D4-CF50-CC94-5726-18535BF9D87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33"/>
    </mc:Choice>
    <mc:Fallback>
      <p:transition spd="slow" advTm="14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2" grpId="0"/>
      <p:bldP spid="1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19" name="Rectangle 118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124" name="Rectangle 123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09" name="Picture 108" descr="Três livros empilhados ordenadamente">
            <a:extLst>
              <a:ext uri="{FF2B5EF4-FFF2-40B4-BE49-F238E27FC236}">
                <a16:creationId xmlns:a16="http://schemas.microsoft.com/office/drawing/2014/main" id="{10FC372D-4770-5EAD-8956-EC1EC540658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7268" r="7548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07" name="Google Shape;107;p4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	O QUE A TEORIA DO CONHECIMENTO PODE NOS AJUDAR NO DIA-A-DIA?</a:t>
            </a: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Calibri"/>
            </a:endParaRP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COMO OS FILÓSOFOS ANTIGOS DESENVOLVERAM SUA FILOSOFIA?</a:t>
            </a: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8DB80968-9F9F-E8A5-31AF-DCF8859B0F0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82"/>
    </mc:Choice>
    <mc:Fallback>
      <p:transition spd="slow" advTm="9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d49528b89b_0_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3375" y="1299875"/>
            <a:ext cx="5249150" cy="2472067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 lim="8000"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"/>
    </mc:Choice>
    <mc:Fallback>
      <p:transition spd="slow" advTm="6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8"/>
            <a:ext cx="6726063" cy="206956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3"/>
            <a:ext cx="2307831" cy="207705"/>
          </a:xfrm>
          <a:prstGeom prst="rect">
            <a:avLst/>
          </a:prstGeom>
        </p:spPr>
      </p:pic>
      <p:sp>
        <p:nvSpPr>
          <p:cNvPr id="129" name="Rectangle 128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42558"/>
            <a:ext cx="6726063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1942558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068A8980-5323-4E32-9817-A14D0B91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C1A37955-21EA-4810-9AED-24CF25E26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" y="0"/>
            <a:ext cx="9144000" cy="5143500"/>
          </a:xfrm>
          <a:prstGeom prst="rect">
            <a:avLst/>
          </a:prstGeom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8B79A499-6023-4495-8687-96680A5E9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418017"/>
            <a:ext cx="6734003" cy="1245249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17" name="Google Shape;117;gd49528b89b_0_248"/>
          <p:cNvSpPr txBox="1"/>
          <p:nvPr/>
        </p:nvSpPr>
        <p:spPr>
          <a:xfrm>
            <a:off x="518181" y="3532862"/>
            <a:ext cx="6100108" cy="70518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3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OS TIPOS DE CONHECIMENTO</a:t>
            </a:r>
          </a:p>
        </p:txBody>
      </p:sp>
      <p:pic>
        <p:nvPicPr>
          <p:cNvPr id="118" name="Google Shape;118;gd49528b89b_0_248"/>
          <p:cNvPicPr preferRelativeResize="0"/>
          <p:nvPr/>
        </p:nvPicPr>
        <p:blipFill rotWithShape="1">
          <a:blip r:embed="rId9"/>
          <a:stretch/>
        </p:blipFill>
        <p:spPr>
          <a:xfrm>
            <a:off x="477883" y="868963"/>
            <a:ext cx="8188233" cy="2313175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BAA1CC66-52B7-4B1A-83B9-4473DABF8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1725" y="3418017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27A1B02-0BC3-4123-A27E-111F26354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" y="4657597"/>
            <a:ext cx="6726064" cy="206957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46EBDA5-97CE-4375-BC99-C7365D1CC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1725" y="4657597"/>
            <a:ext cx="2310214" cy="206957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83AE48C1-B2F0-4F17-12CD-7CF35DC526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6491"/>
                </p14:media>
              </p:ext>
            </p:extLst>
          </p:nvPr>
        </p:nvPicPr>
        <p:blipFill>
          <a:blip r:embed="rId12"/>
          <a:srcRect l="-108306" t="-108306" r="-108306" b="-108306"/>
          <a:stretch>
            <a:fillRect/>
          </a:stretch>
        </p:blipFill>
        <p:spPr>
          <a:xfrm>
            <a:off x="7539228" y="3532862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053"/>
    </mc:Choice>
    <mc:Fallback>
      <p:transition spd="slow" advTm="46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2138"/>
            <a:ext cx="6726063" cy="206956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3"/>
            <a:ext cx="2307831" cy="207705"/>
          </a:xfrm>
          <a:prstGeom prst="rect">
            <a:avLst/>
          </a:prstGeom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42558"/>
            <a:ext cx="6726063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1942558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068A8980-5323-4E32-9817-A14D0B91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>
            <a:extLst>
              <a:ext uri="{FF2B5EF4-FFF2-40B4-BE49-F238E27FC236}">
                <a16:creationId xmlns:a16="http://schemas.microsoft.com/office/drawing/2014/main" id="{C1A37955-21EA-4810-9AED-24CF25E26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" y="0"/>
            <a:ext cx="9144000" cy="5143500"/>
          </a:xfrm>
          <a:prstGeom prst="rect">
            <a:avLst/>
          </a:prstGeom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8B79A499-6023-4495-8687-96680A5E9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418017"/>
            <a:ext cx="6734003" cy="1245249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23" name="Google Shape;123;gd49528b89b_0_254"/>
          <p:cNvSpPr txBox="1"/>
          <p:nvPr/>
        </p:nvSpPr>
        <p:spPr>
          <a:xfrm>
            <a:off x="518181" y="3532862"/>
            <a:ext cx="6100108" cy="70518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3200"/>
            </a:pPr>
            <a:r>
              <a:rPr lang="en-US" sz="33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OS TIPOS DE CONHECIMENTO</a:t>
            </a:r>
          </a:p>
        </p:txBody>
      </p:sp>
      <p:pic>
        <p:nvPicPr>
          <p:cNvPr id="124" name="Google Shape;124;gd49528b89b_0_254"/>
          <p:cNvPicPr preferRelativeResize="0"/>
          <p:nvPr/>
        </p:nvPicPr>
        <p:blipFill rotWithShape="1">
          <a:blip r:embed="rId9"/>
          <a:stretch/>
        </p:blipFill>
        <p:spPr>
          <a:xfrm>
            <a:off x="475707" y="853268"/>
            <a:ext cx="8188233" cy="2333646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BAA1CC66-52B7-4B1A-83B9-4473DABF8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1725" y="3418017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427A1B02-0BC3-4123-A27E-111F26354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" y="4657597"/>
            <a:ext cx="6726064" cy="206957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46EBDA5-97CE-4375-BC99-C7365D1CC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1725" y="4657597"/>
            <a:ext cx="2310214" cy="206957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D0F2B865-F4E1-14B4-E996-56376DF446E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448"/>
    </mc:Choice>
    <mc:Fallback>
      <p:transition spd="slow" advTm="23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d49528b89b_0_428"/>
          <p:cNvSpPr txBox="1"/>
          <p:nvPr/>
        </p:nvSpPr>
        <p:spPr>
          <a:xfrm>
            <a:off x="962100" y="833125"/>
            <a:ext cx="7273800" cy="584700"/>
          </a:xfrm>
          <a:prstGeom prst="rect">
            <a:avLst/>
          </a:prstGeom>
          <a:solidFill>
            <a:srgbClr val="F7BCA2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SÓCRATES</a:t>
            </a:r>
            <a:endParaRPr sz="3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d49528b89b_0_428"/>
          <p:cNvSpPr txBox="1"/>
          <p:nvPr/>
        </p:nvSpPr>
        <p:spPr>
          <a:xfrm>
            <a:off x="883225" y="1417825"/>
            <a:ext cx="6201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gd49528b89b_0_4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5322" y="1516952"/>
            <a:ext cx="1970575" cy="121286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d49528b89b_0_428"/>
          <p:cNvSpPr txBox="1"/>
          <p:nvPr/>
        </p:nvSpPr>
        <p:spPr>
          <a:xfrm>
            <a:off x="962100" y="1433500"/>
            <a:ext cx="51705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pt-BR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 fase socrática, os filósofos passaram a se preocupar com os problemas relacionados ao indivíduo e a organização da humanidade.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d49528b89b_0_428"/>
          <p:cNvSpPr txBox="1"/>
          <p:nvPr/>
        </p:nvSpPr>
        <p:spPr>
          <a:xfrm>
            <a:off x="6303513" y="2729825"/>
            <a:ext cx="1894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http://www.educ.fc.ul.pt/docentes/opombo/hfe/protagoras2/links/morte_de_socrates.htm</a:t>
            </a:r>
            <a:endParaRPr sz="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A8745967-502D-54B4-9C56-2880B0441E4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568"/>
    </mc:Choice>
    <mc:Fallback>
      <p:transition spd="slow" advTm="135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39" grpId="0" animBg="1"/>
      <p:bldP spid="1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d49528b89b_0_516"/>
          <p:cNvSpPr txBox="1"/>
          <p:nvPr/>
        </p:nvSpPr>
        <p:spPr>
          <a:xfrm>
            <a:off x="962100" y="833125"/>
            <a:ext cx="7273800" cy="584700"/>
          </a:xfrm>
          <a:prstGeom prst="rect">
            <a:avLst/>
          </a:prstGeom>
          <a:solidFill>
            <a:srgbClr val="F7BCA2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SÓCRATES</a:t>
            </a: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d49528b89b_0_516"/>
          <p:cNvSpPr txBox="1"/>
          <p:nvPr/>
        </p:nvSpPr>
        <p:spPr>
          <a:xfrm>
            <a:off x="883225" y="1417825"/>
            <a:ext cx="6201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gd49528b89b_0_5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5322" y="1970908"/>
            <a:ext cx="2509027" cy="177099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d49528b89b_0_516"/>
          <p:cNvSpPr txBox="1"/>
          <p:nvPr/>
        </p:nvSpPr>
        <p:spPr>
          <a:xfrm>
            <a:off x="962100" y="1433500"/>
            <a:ext cx="51705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pt-BR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Sócrates, existiam verdades universais, válidas para toda a humanidade em qualquer espaço e tempo. Para encontrá-las, era necessário refletir sobre elas. </a:t>
            </a: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d49528b89b_0_516"/>
          <p:cNvSpPr txBox="1"/>
          <p:nvPr/>
        </p:nvSpPr>
        <p:spPr>
          <a:xfrm>
            <a:off x="6287700" y="4000895"/>
            <a:ext cx="1894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http://www.educ.fc.ul.pt/docentes/opombo/hfe/protagoras2/links/morte_de_socrates.htm</a:t>
            </a:r>
            <a:endParaRPr sz="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74EDD910-0401-1725-EBDA-DCDA7E9AA53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374"/>
    </mc:Choice>
    <mc:Fallback>
      <p:transition spd="slow" advTm="193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8" grpId="0" animBg="1"/>
      <p:bldP spid="1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d49528b89b_0_687"/>
          <p:cNvSpPr txBox="1"/>
          <p:nvPr/>
        </p:nvSpPr>
        <p:spPr>
          <a:xfrm>
            <a:off x="986975" y="833125"/>
            <a:ext cx="7273800" cy="584700"/>
          </a:xfrm>
          <a:prstGeom prst="rect">
            <a:avLst/>
          </a:prstGeom>
          <a:solidFill>
            <a:srgbClr val="F7BCA2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SÓCRATES</a:t>
            </a: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d49528b89b_0_687"/>
          <p:cNvSpPr txBox="1"/>
          <p:nvPr/>
        </p:nvSpPr>
        <p:spPr>
          <a:xfrm>
            <a:off x="883225" y="1417825"/>
            <a:ext cx="6201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d49528b89b_0_687"/>
          <p:cNvSpPr txBox="1"/>
          <p:nvPr/>
        </p:nvSpPr>
        <p:spPr>
          <a:xfrm>
            <a:off x="663800" y="1433500"/>
            <a:ext cx="642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d49528b89b_0_687"/>
          <p:cNvSpPr txBox="1"/>
          <p:nvPr/>
        </p:nvSpPr>
        <p:spPr>
          <a:xfrm>
            <a:off x="615600" y="1433500"/>
            <a:ext cx="64209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pt-BR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Sócrates percebeu que ele era sábio porque, dentre os sábios, era o único que julgava não saber e buscava o verdadeiro conhecimento. Da afirmação de sua própria ignorância faz surgir a célebre frase: “</a:t>
            </a:r>
            <a:r>
              <a:rPr lang="pt-BR" sz="26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 sei que nada sei”.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E2D24D69-CC7C-B96C-937D-BAC50A44F87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622"/>
    </mc:Choice>
    <mc:Fallback>
      <p:transition spd="slow" advTm="206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7" grpId="0" animBg="1"/>
      <p:bldP spid="1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d49528b89b_0_782"/>
          <p:cNvSpPr txBox="1"/>
          <p:nvPr/>
        </p:nvSpPr>
        <p:spPr>
          <a:xfrm>
            <a:off x="2070679" y="325531"/>
            <a:ext cx="504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TEORIA DO CONHECIMENTO: PLATÃO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gd49528b89b_0_78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72274" y="763824"/>
            <a:ext cx="3999452" cy="399945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d49528b89b_0_782"/>
          <p:cNvSpPr txBox="1"/>
          <p:nvPr/>
        </p:nvSpPr>
        <p:spPr>
          <a:xfrm rot="463288">
            <a:off x="924318" y="1276405"/>
            <a:ext cx="2444969" cy="461695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que é verdade?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d49528b89b_0_782"/>
          <p:cNvSpPr txBox="1"/>
          <p:nvPr/>
        </p:nvSpPr>
        <p:spPr>
          <a:xfrm>
            <a:off x="886572" y="2181459"/>
            <a:ext cx="2445000" cy="4617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Existe verdade?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d49528b89b_0_782"/>
          <p:cNvSpPr txBox="1"/>
          <p:nvPr/>
        </p:nvSpPr>
        <p:spPr>
          <a:xfrm rot="-438667">
            <a:off x="762985" y="3249636"/>
            <a:ext cx="2692188" cy="831136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existe verdade, como conhecê-la?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d49528b89b_0_782"/>
          <p:cNvSpPr txBox="1"/>
          <p:nvPr/>
        </p:nvSpPr>
        <p:spPr>
          <a:xfrm>
            <a:off x="5854573" y="2062461"/>
            <a:ext cx="2259900" cy="12006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nossos sentidos podem ser enganosos?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d49528b89b_0_782"/>
          <p:cNvSpPr txBox="1"/>
          <p:nvPr/>
        </p:nvSpPr>
        <p:spPr>
          <a:xfrm rot="-407568">
            <a:off x="5812402" y="1193947"/>
            <a:ext cx="2445063" cy="46164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Sentidos? Razão?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Áudio 8">
            <a:hlinkClick r:id="" action="ppaction://media"/>
            <a:extLst>
              <a:ext uri="{FF2B5EF4-FFF2-40B4-BE49-F238E27FC236}">
                <a16:creationId xmlns:a16="http://schemas.microsoft.com/office/drawing/2014/main" id="{D12403C4-1602-CB9E-0774-F8A974CA909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514"/>
    </mc:Choice>
    <mc:Fallback>
      <p:transition spd="slow" advTm="18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75" grpId="0"/>
      <p:bldP spid="178" grpId="0" animBg="1"/>
      <p:bldP spid="179" grpId="0" animBg="1"/>
      <p:bldP spid="180" grpId="0" animBg="1"/>
      <p:bldP spid="18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192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199" name="Rectangle 198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04" name="Rectangle 203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188" name="Google Shape;188;gd49528b89b_0_870" descr="Platão: resumo, quem foi, obras, ideias e frases - Brasil Escola"/>
          <p:cNvPicPr preferRelativeResize="0"/>
          <p:nvPr/>
        </p:nvPicPr>
        <p:blipFill rotWithShape="1">
          <a:blip r:embed="rId9"/>
          <a:srcRect l="28952" r="27218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07" name="Rectangle 206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86" name="Google Shape;186;gd49528b89b_0_870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28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TEORIA DAS IDEIAS - PLATÃO</a:t>
            </a:r>
            <a:endParaRPr lang="en-US" sz="2800" b="0" i="0" u="none" strike="noStrike" cap="none" dirty="0"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209" name="Picture 208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187" name="Google Shape;187;gd49528b89b_0_870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Para Platão, </a:t>
            </a:r>
            <a:r>
              <a:rPr lang="en-US" sz="1500" b="0" i="0" u="none" strike="noStrike" cap="none" dirty="0" err="1">
                <a:sym typeface="Calibri"/>
              </a:rPr>
              <a:t>existem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dois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mundos</a:t>
            </a:r>
            <a:r>
              <a:rPr lang="en-US" sz="1500" b="0" i="0" u="none" strike="noStrike" cap="none" dirty="0">
                <a:sym typeface="Calibri"/>
              </a:rPr>
              <a:t>, </a:t>
            </a:r>
            <a:r>
              <a:rPr lang="en-US" sz="1500" b="0" i="0" u="none" strike="noStrike" cap="none" dirty="0" err="1">
                <a:sym typeface="Calibri"/>
              </a:rPr>
              <a:t>ou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seja</a:t>
            </a:r>
            <a:r>
              <a:rPr lang="en-US" sz="1500" b="0" i="0" u="none" strike="noStrike" cap="none" dirty="0">
                <a:sym typeface="Calibri"/>
              </a:rPr>
              <a:t>, a </a:t>
            </a:r>
            <a:r>
              <a:rPr lang="en-US" sz="1500" b="0" i="0" u="none" strike="noStrike" cap="none" dirty="0" err="1">
                <a:sym typeface="Calibri"/>
              </a:rPr>
              <a:t>realidade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está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dividida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em</a:t>
            </a:r>
            <a:r>
              <a:rPr lang="en-US" sz="1500" b="0" i="0" u="none" strike="noStrike" cap="none" dirty="0">
                <a:sym typeface="Calibri"/>
              </a:rPr>
              <a:t> duas </a:t>
            </a:r>
            <a:r>
              <a:rPr lang="en-US" sz="1500" b="0" i="0" u="none" strike="noStrike" cap="none" dirty="0" err="1">
                <a:sym typeface="Calibri"/>
              </a:rPr>
              <a:t>partes</a:t>
            </a:r>
            <a:r>
              <a:rPr lang="en-US" sz="1500" b="0" i="0" u="none" strike="noStrike" cap="none" dirty="0">
                <a:sym typeface="Calibri"/>
              </a:rPr>
              <a:t>:</a:t>
            </a:r>
          </a:p>
          <a:p>
            <a:pPr marL="28575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0" i="0" u="none" strike="noStrike" cap="none" dirty="0">
              <a:sym typeface="Calibri"/>
            </a:endParaRPr>
          </a:p>
          <a:p>
            <a:pPr marL="28575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O </a:t>
            </a:r>
            <a:r>
              <a:rPr lang="en-US" sz="1500" b="1" i="0" u="none" strike="noStrike" cap="none" dirty="0" err="1">
                <a:sym typeface="Calibri"/>
              </a:rPr>
              <a:t>mundo</a:t>
            </a:r>
            <a:r>
              <a:rPr lang="en-US" sz="1500" b="1" i="0" u="none" strike="noStrike" cap="none" dirty="0">
                <a:sym typeface="Calibri"/>
              </a:rPr>
              <a:t> </a:t>
            </a:r>
            <a:r>
              <a:rPr lang="en-US" sz="1500" b="1" i="0" u="none" strike="noStrike" cap="none" dirty="0" err="1">
                <a:sym typeface="Calibri"/>
              </a:rPr>
              <a:t>sensível</a:t>
            </a:r>
            <a:r>
              <a:rPr lang="en-US" sz="1500" b="1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>
                <a:sym typeface="Calibri"/>
              </a:rPr>
              <a:t>(</a:t>
            </a:r>
            <a:r>
              <a:rPr lang="en-US" sz="1500" b="0" i="0" u="none" strike="noStrike" cap="none" dirty="0" err="1">
                <a:sym typeface="Calibri"/>
              </a:rPr>
              <a:t>mundo</a:t>
            </a:r>
            <a:r>
              <a:rPr lang="en-US" sz="1500" b="0" i="0" u="none" strike="noStrike" cap="none" dirty="0">
                <a:sym typeface="Calibri"/>
              </a:rPr>
              <a:t> material), </a:t>
            </a:r>
            <a:r>
              <a:rPr lang="en-US" sz="1500" b="0" i="0" u="none" strike="noStrike" cap="none" dirty="0" err="1">
                <a:sym typeface="Calibri"/>
              </a:rPr>
              <a:t>mediados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pelas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formas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autônomas</a:t>
            </a:r>
            <a:r>
              <a:rPr lang="en-US" sz="1500" b="0" i="0" u="none" strike="noStrike" cap="none" dirty="0">
                <a:sym typeface="Calibri"/>
              </a:rPr>
              <a:t> que </a:t>
            </a:r>
            <a:r>
              <a:rPr lang="en-US" sz="1500" b="0" i="0" u="none" strike="noStrike" cap="none" dirty="0" err="1">
                <a:sym typeface="Calibri"/>
              </a:rPr>
              <a:t>encontramos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na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natureza</a:t>
            </a:r>
            <a:r>
              <a:rPr lang="en-US" sz="1500" b="0" i="0" u="none" strike="noStrike" cap="none" dirty="0">
                <a:sym typeface="Calibri"/>
              </a:rPr>
              <a:t>, </a:t>
            </a:r>
            <a:r>
              <a:rPr lang="en-US" sz="1500" b="0" i="0" u="none" strike="noStrike" cap="none" dirty="0" err="1">
                <a:sym typeface="Calibri"/>
              </a:rPr>
              <a:t>percebido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pelos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cinco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sentidos</a:t>
            </a:r>
            <a:r>
              <a:rPr lang="en-US" sz="1500" b="0" i="0" u="none" strike="noStrike" cap="none" dirty="0">
                <a:sym typeface="Calibri"/>
              </a:rPr>
              <a:t>.</a:t>
            </a:r>
          </a:p>
          <a:p>
            <a:pPr marL="28575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O </a:t>
            </a:r>
            <a:r>
              <a:rPr lang="en-US" sz="1500" b="1" i="0" u="none" strike="noStrike" cap="none" dirty="0" err="1">
                <a:sym typeface="Calibri"/>
              </a:rPr>
              <a:t>mundo</a:t>
            </a:r>
            <a:r>
              <a:rPr lang="en-US" sz="1500" b="1" i="0" u="none" strike="noStrike" cap="none" dirty="0">
                <a:sym typeface="Calibri"/>
              </a:rPr>
              <a:t> das </a:t>
            </a:r>
            <a:r>
              <a:rPr lang="en-US" sz="1500" b="1" i="0" u="none" strike="noStrike" cap="none" dirty="0" err="1">
                <a:sym typeface="Calibri"/>
              </a:rPr>
              <a:t>ideias</a:t>
            </a:r>
            <a:r>
              <a:rPr lang="en-US" sz="1500" b="0" i="0" u="none" strike="noStrike" cap="none" dirty="0">
                <a:sym typeface="Calibri"/>
              </a:rPr>
              <a:t> (</a:t>
            </a:r>
            <a:r>
              <a:rPr lang="en-US" sz="1500" b="0" i="0" u="none" strike="noStrike" cap="none" dirty="0" err="1">
                <a:sym typeface="Calibri"/>
              </a:rPr>
              <a:t>realidade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inteligível</a:t>
            </a:r>
            <a:r>
              <a:rPr lang="en-US" sz="1500" b="0" i="0" u="none" strike="noStrike" cap="none" dirty="0">
                <a:sym typeface="Calibri"/>
              </a:rPr>
              <a:t>) </a:t>
            </a:r>
            <a:r>
              <a:rPr lang="en-US" sz="1500" b="0" i="0" u="none" strike="noStrike" cap="none" dirty="0" err="1">
                <a:sym typeface="Calibri"/>
              </a:rPr>
              <a:t>denominado</a:t>
            </a:r>
            <a:r>
              <a:rPr lang="en-US" sz="1500" b="0" i="0" u="none" strike="noStrike" cap="none" dirty="0">
                <a:sym typeface="Calibri"/>
              </a:rPr>
              <a:t> de “</a:t>
            </a:r>
            <a:r>
              <a:rPr lang="en-US" sz="1500" b="0" i="0" u="none" strike="noStrike" cap="none" dirty="0" err="1">
                <a:sym typeface="Calibri"/>
              </a:rPr>
              <a:t>mundo</a:t>
            </a:r>
            <a:r>
              <a:rPr lang="en-US" sz="1500" b="0" i="0" u="none" strike="noStrike" cap="none" dirty="0">
                <a:sym typeface="Calibri"/>
              </a:rPr>
              <a:t> ideal”, </a:t>
            </a:r>
            <a:r>
              <a:rPr lang="en-US" sz="1500" b="0" i="0" u="none" strike="noStrike" cap="none" dirty="0" err="1">
                <a:sym typeface="Calibri"/>
              </a:rPr>
              <a:t>ou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seja</a:t>
            </a:r>
            <a:r>
              <a:rPr lang="en-US" sz="1500" b="0" i="0" u="none" strike="noStrike" cap="none" dirty="0">
                <a:sym typeface="Calibri"/>
              </a:rPr>
              <a:t>, </a:t>
            </a:r>
            <a:r>
              <a:rPr lang="en-US" sz="1500" b="0" i="0" u="none" strike="noStrike" cap="none" dirty="0" err="1">
                <a:sym typeface="Calibri"/>
              </a:rPr>
              <a:t>aproxima</a:t>
            </a:r>
            <a:r>
              <a:rPr lang="en-US" sz="1500" b="0" i="0" u="none" strike="noStrike" cap="none" dirty="0">
                <a:sym typeface="Calibri"/>
              </a:rPr>
              <a:t>-se da </a:t>
            </a:r>
            <a:r>
              <a:rPr lang="en-US" sz="1500" b="0" i="0" u="none" strike="noStrike" cap="none" dirty="0" err="1">
                <a:sym typeface="Calibri"/>
              </a:rPr>
              <a:t>ideia</a:t>
            </a:r>
            <a:r>
              <a:rPr lang="en-US" sz="1500" b="0" i="0" u="none" strike="noStrike" cap="none" dirty="0">
                <a:sym typeface="Calibri"/>
              </a:rPr>
              <a:t> de </a:t>
            </a:r>
            <a:r>
              <a:rPr lang="en-US" sz="1500" b="0" i="0" u="none" strike="noStrike" cap="none" dirty="0" err="1">
                <a:sym typeface="Calibri"/>
              </a:rPr>
              <a:t>perfeição</a:t>
            </a:r>
            <a:r>
              <a:rPr lang="en-US" sz="1500" b="0" i="0" u="none" strike="noStrike" cap="none" dirty="0">
                <a:sym typeface="Calibri"/>
              </a:rPr>
              <a:t> de algo.</a:t>
            </a: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9160F462-6894-ECFF-E694-C21D132F824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95"/>
    </mc:Choice>
    <mc:Fallback>
      <p:transition spd="slow" advTm="30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86" grpId="0"/>
      <p:bldP spid="1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d49528b89b_0_954"/>
          <p:cNvSpPr/>
          <p:nvPr/>
        </p:nvSpPr>
        <p:spPr>
          <a:xfrm>
            <a:off x="1788028" y="231420"/>
            <a:ext cx="5667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Platão – Alegoria da Caverna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gd49528b89b_0_9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7999" y="1409401"/>
            <a:ext cx="5786901" cy="2803426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d49528b89b_0_954"/>
          <p:cNvSpPr/>
          <p:nvPr/>
        </p:nvSpPr>
        <p:spPr>
          <a:xfrm>
            <a:off x="4772922" y="1336595"/>
            <a:ext cx="874200" cy="14247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d49528b89b_0_954"/>
          <p:cNvSpPr/>
          <p:nvPr/>
        </p:nvSpPr>
        <p:spPr>
          <a:xfrm rot="6775860">
            <a:off x="4121949" y="1190068"/>
            <a:ext cx="556693" cy="57887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DDAC3A2A-6ACB-44BF-4BE9-3E1736BEF73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29"/>
    </mc:Choice>
    <mc:Fallback>
      <p:transition spd="slow" advTm="3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17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22" name="Picture 221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24" name="Rectangle 223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28" name="Rectangle 227">
            <a:extLst>
              <a:ext uri="{FF2B5EF4-FFF2-40B4-BE49-F238E27FC236}">
                <a16:creationId xmlns:a16="http://schemas.microsoft.com/office/drawing/2014/main" id="{3FECAD23-900F-4F1B-A441-6A68749F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0" name="Picture 229">
            <a:extLst>
              <a:ext uri="{FF2B5EF4-FFF2-40B4-BE49-F238E27FC236}">
                <a16:creationId xmlns:a16="http://schemas.microsoft.com/office/drawing/2014/main" id="{57943801-CAEC-4F98-9332-2A4D91284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2" name="Rectangle 231">
            <a:extLst>
              <a:ext uri="{FF2B5EF4-FFF2-40B4-BE49-F238E27FC236}">
                <a16:creationId xmlns:a16="http://schemas.microsoft.com/office/drawing/2014/main" id="{8A233090-6C39-4F59-8A0F-86F011A7E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6994" y="0"/>
            <a:ext cx="3477006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484DCAA0-4BF1-4FB9-97BA-D6BA630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07023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11" name="Google Shape;211;gd49528b89b_0_1042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en-US" sz="23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ARISTÓTELES: Teoria das Quatro </a:t>
            </a:r>
            <a:r>
              <a:rPr lang="en-US" sz="2300" b="1" i="0" u="none" strike="noStrike" cap="none" dirty="0" err="1">
                <a:latin typeface="+mj-lt"/>
                <a:ea typeface="+mj-ea"/>
                <a:cs typeface="+mj-cs"/>
                <a:sym typeface="Calibri"/>
              </a:rPr>
              <a:t>Causas</a:t>
            </a:r>
            <a:endParaRPr lang="en-US" sz="2300" b="0" i="0" u="none" strike="noStrike" cap="none" dirty="0"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236" name="Picture 235">
            <a:extLst>
              <a:ext uri="{FF2B5EF4-FFF2-40B4-BE49-F238E27FC236}">
                <a16:creationId xmlns:a16="http://schemas.microsoft.com/office/drawing/2014/main" id="{9BC2FEA5-B399-458A-8393-E06CE40DB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12" name="Google Shape;212;gd49528b89b_0_1042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ym typeface="Calibri"/>
              </a:rPr>
              <a:t>Podemos </a:t>
            </a:r>
            <a:r>
              <a:rPr lang="en-US" sz="1500" b="1" i="0" u="none" strike="noStrike" cap="none" dirty="0" err="1">
                <a:sym typeface="Calibri"/>
              </a:rPr>
              <a:t>conhecer</a:t>
            </a:r>
            <a:r>
              <a:rPr lang="en-US" sz="1500" b="1" i="0" u="none" strike="noStrike" cap="none" dirty="0">
                <a:sym typeface="Calibri"/>
              </a:rPr>
              <a:t> a </a:t>
            </a:r>
            <a:r>
              <a:rPr lang="en-US" sz="1500" b="1" i="0" u="none" strike="noStrike" cap="none" dirty="0" err="1">
                <a:sym typeface="Calibri"/>
              </a:rPr>
              <a:t>cadeira</a:t>
            </a:r>
            <a:r>
              <a:rPr lang="en-US" sz="1500" b="1" i="0" u="none" strike="noStrike" cap="none" dirty="0">
                <a:sym typeface="Calibri"/>
              </a:rPr>
              <a:t> </a:t>
            </a:r>
            <a:r>
              <a:rPr lang="en-US" sz="1500" b="1" i="0" u="none" strike="noStrike" cap="none" dirty="0" err="1">
                <a:sym typeface="Calibri"/>
              </a:rPr>
              <a:t>através</a:t>
            </a:r>
            <a:r>
              <a:rPr lang="en-US" sz="1500" b="1" i="0" u="none" strike="noStrike" cap="none" dirty="0">
                <a:sym typeface="Calibri"/>
              </a:rPr>
              <a:t> de </a:t>
            </a:r>
            <a:r>
              <a:rPr lang="en-US" sz="1500" b="1" i="0" u="none" strike="noStrike" cap="none" dirty="0" err="1">
                <a:sym typeface="Calibri"/>
              </a:rPr>
              <a:t>suas</a:t>
            </a:r>
            <a:r>
              <a:rPr lang="en-US" sz="1500" b="1" i="0" u="none" strike="noStrike" cap="none" dirty="0">
                <a:sym typeface="Calibri"/>
              </a:rPr>
              <a:t> </a:t>
            </a:r>
            <a:r>
              <a:rPr lang="en-US" sz="1500" b="1" i="0" u="none" strike="noStrike" cap="none" dirty="0" err="1">
                <a:sym typeface="Calibri"/>
              </a:rPr>
              <a:t>características</a:t>
            </a:r>
            <a:r>
              <a:rPr lang="en-US" sz="1500" b="1" i="0" u="none" strike="noStrike" cap="none" dirty="0">
                <a:sym typeface="Calibri"/>
              </a:rPr>
              <a:t>: </a:t>
            </a:r>
            <a:endParaRPr lang="en-US" sz="1500" b="0" i="0" u="none" strike="noStrike" cap="none" dirty="0">
              <a:sym typeface="Arial"/>
            </a:endParaRPr>
          </a:p>
          <a:p>
            <a:pPr marL="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1500" b="1" i="0" u="none" strike="noStrike" cap="none" dirty="0">
              <a:sym typeface="Calibri"/>
            </a:endParaRPr>
          </a:p>
          <a:p>
            <a:pPr marL="3429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 err="1">
                <a:sym typeface="Calibri"/>
              </a:rPr>
              <a:t>Matéria</a:t>
            </a:r>
            <a:r>
              <a:rPr lang="en-US" sz="1500" b="1" i="0" u="none" strike="noStrike" cap="none" dirty="0">
                <a:sym typeface="Calibri"/>
              </a:rPr>
              <a:t>: </a:t>
            </a:r>
            <a:r>
              <a:rPr lang="en-US" sz="1500" b="0" i="0" u="none" strike="noStrike" cap="none" dirty="0">
                <a:sym typeface="Calibri"/>
              </a:rPr>
              <a:t>é de madeira</a:t>
            </a:r>
            <a:endParaRPr lang="en-US" sz="1500" b="0" i="0" u="none" strike="noStrike" cap="none" dirty="0">
              <a:sym typeface="Arial"/>
            </a:endParaRPr>
          </a:p>
          <a:p>
            <a:pPr marL="3429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ym typeface="Calibri"/>
              </a:rPr>
              <a:t>Forma: </a:t>
            </a:r>
            <a:r>
              <a:rPr lang="en-US" sz="1500" b="0" i="0" u="none" strike="noStrike" cap="none" dirty="0">
                <a:sym typeface="Calibri"/>
              </a:rPr>
              <a:t>é </a:t>
            </a:r>
            <a:r>
              <a:rPr lang="en-US" sz="1500" b="0" i="0" u="none" strike="noStrike" cap="none" dirty="0" err="1">
                <a:sym typeface="Calibri"/>
              </a:rPr>
              <a:t>quadrada</a:t>
            </a:r>
            <a:r>
              <a:rPr lang="en-US" sz="1500" b="0" i="0" u="none" strike="noStrike" cap="none" dirty="0">
                <a:sym typeface="Calibri"/>
              </a:rPr>
              <a:t>, é </a:t>
            </a:r>
            <a:r>
              <a:rPr lang="en-US" sz="1500" b="0" i="0" u="none" strike="noStrike" cap="none" dirty="0" err="1">
                <a:sym typeface="Calibri"/>
              </a:rPr>
              <a:t>arredondada</a:t>
            </a:r>
            <a:r>
              <a:rPr lang="en-US" sz="1500" b="0" i="0" u="none" strike="noStrike" cap="none" dirty="0">
                <a:sym typeface="Calibri"/>
              </a:rPr>
              <a:t> </a:t>
            </a:r>
            <a:endParaRPr lang="en-US" sz="1500" b="0" i="0" u="none" strike="noStrike" cap="none" dirty="0">
              <a:sym typeface="Arial"/>
            </a:endParaRPr>
          </a:p>
          <a:p>
            <a:pPr marL="3429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 err="1">
                <a:sym typeface="Calibri"/>
              </a:rPr>
              <a:t>Origem</a:t>
            </a:r>
            <a:r>
              <a:rPr lang="en-US" sz="1500" b="1" i="0" u="none" strike="noStrike" cap="none" dirty="0">
                <a:sym typeface="Calibri"/>
              </a:rPr>
              <a:t>/ </a:t>
            </a:r>
            <a:r>
              <a:rPr lang="en-US" sz="1500" b="1" i="0" u="none" strike="noStrike" cap="none" dirty="0" err="1">
                <a:sym typeface="Calibri"/>
              </a:rPr>
              <a:t>Eficiência</a:t>
            </a:r>
            <a:r>
              <a:rPr lang="en-US" sz="1500" b="1" i="0" u="none" strike="noStrike" cap="none" dirty="0">
                <a:sym typeface="Calibri"/>
              </a:rPr>
              <a:t>: </a:t>
            </a:r>
            <a:r>
              <a:rPr lang="en-US" sz="1500" b="0" i="0" u="none" strike="noStrike" cap="none" dirty="0" err="1">
                <a:sym typeface="Calibri"/>
              </a:rPr>
              <a:t>foi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feita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por</a:t>
            </a:r>
            <a:r>
              <a:rPr lang="en-US" sz="1500" b="0" i="0" u="none" strike="noStrike" cap="none" dirty="0">
                <a:sym typeface="Calibri"/>
              </a:rPr>
              <a:t> </a:t>
            </a:r>
            <a:r>
              <a:rPr lang="en-US" sz="1500" b="0" i="0" u="none" strike="noStrike" cap="none" dirty="0" err="1">
                <a:sym typeface="Calibri"/>
              </a:rPr>
              <a:t>técnicas</a:t>
            </a:r>
            <a:r>
              <a:rPr lang="en-US" sz="1500" b="0" i="0" u="none" strike="noStrike" cap="none" dirty="0">
                <a:sym typeface="Calibri"/>
              </a:rPr>
              <a:t> de </a:t>
            </a:r>
            <a:r>
              <a:rPr lang="en-US" sz="1500" b="0" i="0" u="none" strike="noStrike" cap="none" dirty="0" err="1">
                <a:sym typeface="Calibri"/>
              </a:rPr>
              <a:t>marcenaria</a:t>
            </a:r>
            <a:endParaRPr lang="en-US" sz="1500" b="0" i="0" u="none" strike="noStrike" cap="none" dirty="0">
              <a:sym typeface="Arial"/>
            </a:endParaRPr>
          </a:p>
          <a:p>
            <a:pPr marL="3429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 err="1">
                <a:sym typeface="Calibri"/>
              </a:rPr>
              <a:t>Finalidade</a:t>
            </a:r>
            <a:r>
              <a:rPr lang="en-US" sz="1500" b="1" i="0" u="none" strike="noStrike" cap="none" dirty="0">
                <a:sym typeface="Calibri"/>
              </a:rPr>
              <a:t>: </a:t>
            </a:r>
            <a:r>
              <a:rPr lang="en-US" sz="1500" b="0" i="0" u="none" strike="noStrike" cap="none" dirty="0">
                <a:sym typeface="Calibri"/>
              </a:rPr>
              <a:t>serve para </a:t>
            </a:r>
            <a:r>
              <a:rPr lang="en-US" sz="1500" b="0" i="0" u="none" strike="noStrike" cap="none" dirty="0" err="1">
                <a:sym typeface="Calibri"/>
              </a:rPr>
              <a:t>sentar</a:t>
            </a:r>
            <a:r>
              <a:rPr lang="en-US" sz="1500" b="0" i="0" u="none" strike="noStrike" cap="none" dirty="0">
                <a:sym typeface="Calibri"/>
              </a:rPr>
              <a:t>, </a:t>
            </a:r>
            <a:r>
              <a:rPr lang="en-US" sz="1500" b="0" i="0" u="none" strike="noStrike" cap="none" dirty="0" err="1">
                <a:sym typeface="Calibri"/>
              </a:rPr>
              <a:t>descansar</a:t>
            </a:r>
            <a:r>
              <a:rPr lang="en-US" sz="1500" b="0" i="0" u="none" strike="noStrike" cap="none" dirty="0">
                <a:sym typeface="Calibri"/>
              </a:rPr>
              <a:t> e </a:t>
            </a:r>
            <a:r>
              <a:rPr lang="en-US" sz="1500" b="0" i="0" u="none" strike="noStrike" cap="none" dirty="0" err="1">
                <a:sym typeface="Calibri"/>
              </a:rPr>
              <a:t>apoiar</a:t>
            </a:r>
            <a:r>
              <a:rPr lang="en-US" sz="1500" b="0" i="0" u="none" strike="noStrike" cap="none" dirty="0">
                <a:sym typeface="Calibri"/>
              </a:rPr>
              <a:t> as </a:t>
            </a:r>
            <a:r>
              <a:rPr lang="en-US" sz="1500" b="0" i="0" u="none" strike="noStrike" cap="none" dirty="0" err="1">
                <a:sym typeface="Calibri"/>
              </a:rPr>
              <a:t>costas</a:t>
            </a:r>
            <a:endParaRPr lang="en-US" sz="1500" b="0" i="0" u="none" strike="noStrike" cap="none" dirty="0">
              <a:sym typeface="Calibri"/>
            </a:endParaRPr>
          </a:p>
        </p:txBody>
      </p:sp>
      <p:pic>
        <p:nvPicPr>
          <p:cNvPr id="213" name="Google Shape;213;gd49528b89b_0_1042" descr="O Pensamento e Influência de Aristóteles Para o Mundo"/>
          <p:cNvPicPr preferRelativeResize="0"/>
          <p:nvPr/>
        </p:nvPicPr>
        <p:blipFill rotWithShape="1">
          <a:blip r:embed="rId9"/>
          <a:stretch/>
        </p:blipFill>
        <p:spPr>
          <a:xfrm>
            <a:off x="6114902" y="1319298"/>
            <a:ext cx="2518858" cy="2504903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8AB17DE9-EFF6-323A-7D07-26576EB8A3C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84"/>
    </mc:Choice>
    <mc:Fallback>
      <p:transition spd="slow" advTm="31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1" grpId="0"/>
      <p:bldP spid="2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225">
            <a:extLst>
              <a:ext uri="{FF2B5EF4-FFF2-40B4-BE49-F238E27FC236}">
                <a16:creationId xmlns:a16="http://schemas.microsoft.com/office/drawing/2014/main" id="{8100D021-ED8E-4951-8376-73996A82C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46FE219C-22F7-4734-B3C1-28E70390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30" name="Picture 229">
            <a:extLst>
              <a:ext uri="{FF2B5EF4-FFF2-40B4-BE49-F238E27FC236}">
                <a16:creationId xmlns:a16="http://schemas.microsoft.com/office/drawing/2014/main" id="{EF2EC4B6-5524-4806-8575-59DB6B8F8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32" name="Rectangle 231">
            <a:extLst>
              <a:ext uri="{FF2B5EF4-FFF2-40B4-BE49-F238E27FC236}">
                <a16:creationId xmlns:a16="http://schemas.microsoft.com/office/drawing/2014/main" id="{AD50BBC6-5944-49AE-A819-558AB05AB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4F2E428D-A109-43BE-8AC2-C83EF031E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 useBgFill="1">
        <p:nvSpPr>
          <p:cNvPr id="236" name="Rectangle 235">
            <a:extLst>
              <a:ext uri="{FF2B5EF4-FFF2-40B4-BE49-F238E27FC236}">
                <a16:creationId xmlns:a16="http://schemas.microsoft.com/office/drawing/2014/main" id="{5CCD89DF-A084-43AD-9824-83BBBFC81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8" name="Picture 237">
            <a:extLst>
              <a:ext uri="{FF2B5EF4-FFF2-40B4-BE49-F238E27FC236}">
                <a16:creationId xmlns:a16="http://schemas.microsoft.com/office/drawing/2014/main" id="{842DB508-57AC-4491-A95B-0A00DE260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0" name="Rectangle 239">
            <a:extLst>
              <a:ext uri="{FF2B5EF4-FFF2-40B4-BE49-F238E27FC236}">
                <a16:creationId xmlns:a16="http://schemas.microsoft.com/office/drawing/2014/main" id="{11767E27-DCFE-4AA0-B1A2-E019108D7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18" name="Google Shape;218;gd49528b89b_0_1126"/>
          <p:cNvSpPr txBox="1"/>
          <p:nvPr/>
        </p:nvSpPr>
        <p:spPr>
          <a:xfrm>
            <a:off x="510240" y="564921"/>
            <a:ext cx="7210396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800"/>
            </a:pPr>
            <a:r>
              <a:rPr lang="en-US" sz="3600" b="1" i="0" u="none" strike="noStrike" cap="none" dirty="0" err="1">
                <a:latin typeface="+mj-lt"/>
                <a:ea typeface="+mj-ea"/>
                <a:cs typeface="+mj-cs"/>
                <a:sym typeface="Calibri"/>
              </a:rPr>
              <a:t>Conhecimento</a:t>
            </a:r>
            <a:r>
              <a:rPr lang="en-US" sz="36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en-US" sz="3600" b="1" i="0" u="none" strike="noStrike" cap="none" dirty="0" err="1">
                <a:latin typeface="+mj-lt"/>
                <a:ea typeface="+mj-ea"/>
                <a:cs typeface="+mj-cs"/>
                <a:sym typeface="Calibri"/>
              </a:rPr>
              <a:t>em</a:t>
            </a:r>
            <a:r>
              <a:rPr lang="en-US" sz="3600" b="1" i="0" u="none" strike="noStrike" cap="none" dirty="0"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en-US" sz="3600" b="1" i="0" u="none" strike="noStrike" cap="none" dirty="0" err="1">
                <a:latin typeface="+mj-lt"/>
                <a:ea typeface="+mj-ea"/>
                <a:cs typeface="+mj-cs"/>
                <a:sym typeface="Calibri"/>
              </a:rPr>
              <a:t>Aristóteles</a:t>
            </a:r>
            <a:endParaRPr lang="en-US" sz="3600" b="0" i="0" u="none" strike="noStrike" cap="none" dirty="0"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1C61BEF9-DC90-4AC9-8E25-ED5509D7A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D64306F4-D304-4F4E-9B08-A8036AF82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1587500"/>
            <a:ext cx="7829550" cy="2844904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246" name="Picture 245">
            <a:extLst>
              <a:ext uri="{FF2B5EF4-FFF2-40B4-BE49-F238E27FC236}">
                <a16:creationId xmlns:a16="http://schemas.microsoft.com/office/drawing/2014/main" id="{8FACC571-ABDB-4C1F-8A8B-53E362E1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F486E5BD-1557-41D9-A119-D5F62647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19" name="Google Shape;219;gd49528b89b_0_1126"/>
          <p:cNvSpPr txBox="1"/>
          <p:nvPr/>
        </p:nvSpPr>
        <p:spPr>
          <a:xfrm>
            <a:off x="1734146" y="1820608"/>
            <a:ext cx="4643386" cy="819286"/>
          </a:xfrm>
          <a:prstGeom prst="rect">
            <a:avLst/>
          </a:prstGeom>
          <a:solidFill>
            <a:srgbClr val="DDEAF6"/>
          </a:solidFill>
          <a:ln w="28575" cap="flat" cmpd="sng">
            <a:solidFill>
              <a:srgbClr val="1E4E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402336"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pt-BR" sz="2112" b="1" kern="1200" dirty="0">
                <a:solidFill>
                  <a:schemeClr val="dk1"/>
                </a:solidFill>
                <a:latin typeface="Calibri"/>
                <a:ea typeface="+mn-ea"/>
                <a:cs typeface="Calibri"/>
                <a:sym typeface="Calibri"/>
              </a:rPr>
              <a:t>SUBSTÂNCIA: </a:t>
            </a:r>
            <a:r>
              <a:rPr lang="pt-BR" sz="2112" kern="1200" dirty="0">
                <a:solidFill>
                  <a:schemeClr val="dk1"/>
                </a:solidFill>
                <a:latin typeface="Calibri"/>
                <a:ea typeface="+mn-ea"/>
                <a:cs typeface="Calibri"/>
                <a:sym typeface="Calibri"/>
              </a:rPr>
              <a:t>aquilo que é em si mesmo – cada ser que existe é uma substância</a:t>
            </a:r>
            <a:endParaRPr lang="pt-B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d49528b89b_0_1126"/>
          <p:cNvSpPr txBox="1"/>
          <p:nvPr/>
        </p:nvSpPr>
        <p:spPr>
          <a:xfrm>
            <a:off x="1277093" y="2806555"/>
            <a:ext cx="2778624" cy="1469336"/>
          </a:xfrm>
          <a:prstGeom prst="rect">
            <a:avLst/>
          </a:prstGeom>
          <a:solidFill>
            <a:srgbClr val="DDEAF6"/>
          </a:solidFill>
          <a:ln w="28575" cap="flat" cmpd="sng">
            <a:solidFill>
              <a:srgbClr val="1E4E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402336"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pt-BR" sz="2112" b="1" kern="1200" dirty="0">
                <a:solidFill>
                  <a:schemeClr val="dk1"/>
                </a:solidFill>
                <a:latin typeface="Calibri"/>
                <a:ea typeface="+mn-ea"/>
                <a:cs typeface="Calibri"/>
                <a:sym typeface="Calibri"/>
              </a:rPr>
              <a:t>ESSÊNCIA: </a:t>
            </a:r>
            <a:r>
              <a:rPr lang="pt-BR" sz="2112" kern="1200" dirty="0">
                <a:solidFill>
                  <a:schemeClr val="dk1"/>
                </a:solidFill>
                <a:latin typeface="Calibri"/>
                <a:ea typeface="+mn-ea"/>
                <a:cs typeface="Calibri"/>
                <a:sym typeface="Calibri"/>
              </a:rPr>
              <a:t>atributo próprio de uma substância, sem o qual ela não seria o que é</a:t>
            </a:r>
            <a:endParaRPr lang="pt-B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d49528b89b_0_1126"/>
          <p:cNvSpPr txBox="1"/>
          <p:nvPr/>
        </p:nvSpPr>
        <p:spPr>
          <a:xfrm>
            <a:off x="4209202" y="2804588"/>
            <a:ext cx="2610350" cy="1469336"/>
          </a:xfrm>
          <a:prstGeom prst="rect">
            <a:avLst/>
          </a:prstGeom>
          <a:solidFill>
            <a:srgbClr val="DDEAF6"/>
          </a:solidFill>
          <a:ln w="28575" cap="flat" cmpd="sng">
            <a:solidFill>
              <a:srgbClr val="1E4E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402336">
              <a:spcAft>
                <a:spcPts val="600"/>
              </a:spcAft>
              <a:buClr>
                <a:srgbClr val="000000"/>
              </a:buClr>
              <a:buSzPts val="2400"/>
            </a:pPr>
            <a:r>
              <a:rPr lang="pt-BR" sz="2112" b="1" kern="1200" dirty="0">
                <a:solidFill>
                  <a:schemeClr val="dk1"/>
                </a:solidFill>
                <a:latin typeface="Calibri"/>
                <a:ea typeface="+mn-ea"/>
                <a:cs typeface="Calibri"/>
                <a:sym typeface="Calibri"/>
              </a:rPr>
              <a:t>ACIDENTE: </a:t>
            </a:r>
            <a:r>
              <a:rPr lang="pt-BR" sz="2112" kern="1200" dirty="0">
                <a:solidFill>
                  <a:schemeClr val="dk1"/>
                </a:solidFill>
                <a:latin typeface="Calibri"/>
                <a:ea typeface="+mn-ea"/>
                <a:cs typeface="Calibri"/>
                <a:sym typeface="Calibri"/>
              </a:rPr>
              <a:t>atributo que uma substância pode ter ou não, sem deixar de ser o que é</a:t>
            </a:r>
            <a:endParaRPr lang="pt-B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Áudio 6">
            <a:hlinkClick r:id="" action="ppaction://media"/>
            <a:extLst>
              <a:ext uri="{FF2B5EF4-FFF2-40B4-BE49-F238E27FC236}">
                <a16:creationId xmlns:a16="http://schemas.microsoft.com/office/drawing/2014/main" id="{26E39F03-E987-72CF-C9BC-F0FAB639952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96"/>
    </mc:Choice>
    <mc:Fallback>
      <p:transition spd="slow" advTm="24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8" grpId="0"/>
      <p:bldP spid="219" grpId="0" animBg="1"/>
      <p:bldP spid="220" grpId="0" animBg="1"/>
      <p:bldP spid="2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d7224fc549_0_0"/>
          <p:cNvSpPr txBox="1"/>
          <p:nvPr/>
        </p:nvSpPr>
        <p:spPr>
          <a:xfrm>
            <a:off x="725394" y="1021196"/>
            <a:ext cx="7600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d7224fc549_0_0"/>
          <p:cNvSpPr txBox="1"/>
          <p:nvPr/>
        </p:nvSpPr>
        <p:spPr>
          <a:xfrm>
            <a:off x="1902473" y="271376"/>
            <a:ext cx="5339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gd7224fc549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3800" y="874251"/>
            <a:ext cx="6309075" cy="33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Áudio 4">
            <a:hlinkClick r:id="" action="ppaction://media"/>
            <a:extLst>
              <a:ext uri="{FF2B5EF4-FFF2-40B4-BE49-F238E27FC236}">
                <a16:creationId xmlns:a16="http://schemas.microsoft.com/office/drawing/2014/main" id="{C12261B3-99A9-528F-F1DD-E69FE43709F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19"/>
    </mc:Choice>
    <mc:Fallback>
      <p:transition spd="slow" advTm="127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icture 249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680"/>
            <a:ext cx="7828359" cy="240873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9" y="1478425"/>
            <a:ext cx="1202248" cy="108203"/>
          </a:xfrm>
          <a:prstGeom prst="rect">
            <a:avLst/>
          </a:prstGeom>
        </p:spPr>
      </p:pic>
      <p:sp>
        <p:nvSpPr>
          <p:cNvPr id="256" name="Rectangle 255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"/>
            <a:ext cx="7828359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9370" y="457200"/>
            <a:ext cx="1202248" cy="1026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5143500"/>
            <a:chOff x="-3176" y="0"/>
            <a:chExt cx="12192000" cy="6858001"/>
          </a:xfrm>
        </p:grpSpPr>
        <p:sp useBgFill="1">
          <p:nvSpPr>
            <p:cNvPr id="261" name="Rectangle 260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2" name="Picture 261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46" name="Picture 245" descr="Três livros empilhados ordenadamente">
            <a:extLst>
              <a:ext uri="{FF2B5EF4-FFF2-40B4-BE49-F238E27FC236}">
                <a16:creationId xmlns:a16="http://schemas.microsoft.com/office/drawing/2014/main" id="{E1C71647-E73C-37F3-5D43-391CF75F55B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7268" r="7548" b="-1"/>
          <a:stretch/>
        </p:blipFill>
        <p:spPr>
          <a:xfrm>
            <a:off x="5660857" y="10"/>
            <a:ext cx="3480760" cy="51422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4" name="Rectangle 263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7200"/>
            <a:ext cx="5975286" cy="102614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44" name="Google Shape;244;p10"/>
          <p:cNvSpPr txBox="1"/>
          <p:nvPr/>
        </p:nvSpPr>
        <p:spPr>
          <a:xfrm>
            <a:off x="510240" y="564921"/>
            <a:ext cx="5315664" cy="8107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2800"/>
            </a:pPr>
            <a:r>
              <a:rPr lang="en-US" sz="3600" b="1" i="0" u="none" strike="noStrike" cap="none" dirty="0" err="1">
                <a:latin typeface="+mj-lt"/>
                <a:ea typeface="+mj-ea"/>
                <a:cs typeface="+mj-cs"/>
                <a:sym typeface="Calibri"/>
              </a:rPr>
              <a:t>Retomada</a:t>
            </a:r>
            <a:r>
              <a:rPr lang="en-US" sz="3600" b="0" i="0" u="none" strike="noStrike" cap="none" dirty="0">
                <a:latin typeface="+mj-lt"/>
                <a:ea typeface="+mj-ea"/>
                <a:cs typeface="+mj-cs"/>
                <a:sym typeface="Calibri"/>
              </a:rPr>
              <a:t> </a:t>
            </a:r>
          </a:p>
        </p:txBody>
      </p:sp>
      <p:pic>
        <p:nvPicPr>
          <p:cNvPr id="266" name="Picture 265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5975286" cy="240873"/>
          </a:xfrm>
          <a:prstGeom prst="rect">
            <a:avLst/>
          </a:prstGeom>
        </p:spPr>
      </p:pic>
      <p:sp>
        <p:nvSpPr>
          <p:cNvPr id="243" name="Google Shape;243;p10"/>
          <p:cNvSpPr txBox="1"/>
          <p:nvPr/>
        </p:nvSpPr>
        <p:spPr>
          <a:xfrm>
            <a:off x="510240" y="1752654"/>
            <a:ext cx="4817409" cy="2699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8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TEORIA DO CONHECIMENTO;</a:t>
            </a: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8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SÓCRATES E O CONHECIMENTO;</a:t>
            </a: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8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PLATÃO E O MUNDO DAS IDEIAS;</a:t>
            </a:r>
          </a:p>
          <a:p>
            <a:pPr marL="457200" marR="0" lvl="0" indent="-22860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800"/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ym typeface="Calibri"/>
              </a:rPr>
              <a:t>ARISTÓTELES E O CONHECER.</a:t>
            </a:r>
          </a:p>
        </p:txBody>
      </p:sp>
      <p:pic>
        <p:nvPicPr>
          <p:cNvPr id="6" name="Áudio 5">
            <a:hlinkClick r:id="" action="ppaction://media"/>
            <a:extLst>
              <a:ext uri="{FF2B5EF4-FFF2-40B4-BE49-F238E27FC236}">
                <a16:creationId xmlns:a16="http://schemas.microsoft.com/office/drawing/2014/main" id="{D424C427-280C-5924-EC7A-9CD5513FBF2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389"/>
    </mc:Choice>
    <mc:Fallback>
      <p:transition spd="slow" advTm="20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4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9|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1.2|6.2|1.4|3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8|1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|4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9|5|9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7"/>
</p:tagLst>
</file>

<file path=ppt/theme/theme1.xml><?xml version="1.0" encoding="utf-8"?>
<a:theme xmlns:a="http://schemas.openxmlformats.org/drawingml/2006/main" name="Berlim">
  <a:themeElements>
    <a:clrScheme name="Berlim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m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Berlim</Template>
  <TotalTime>30</TotalTime>
  <Words>458</Words>
  <Application>Microsoft Office PowerPoint</Application>
  <PresentationFormat>Apresentação na tela (16:9)</PresentationFormat>
  <Paragraphs>53</Paragraphs>
  <Slides>16</Slides>
  <Notes>16</Notes>
  <HiddenSlides>0</HiddenSlides>
  <MMClips>15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Trebuchet MS</vt:lpstr>
      <vt:lpstr>Berlim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Amanda Santos</cp:lastModifiedBy>
  <cp:revision>1</cp:revision>
  <dcterms:created xsi:type="dcterms:W3CDTF">2020-03-25T23:26:05Z</dcterms:created>
  <dcterms:modified xsi:type="dcterms:W3CDTF">2023-08-15T20:28:07Z</dcterms:modified>
</cp:coreProperties>
</file>