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8" r:id="rId20"/>
    <p:sldId id="279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pSWLeZmY14+nxzhqtbTMIJ4OQ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A65B0-2968-4236-BA02-2BABA31DC3B5}" v="45" dt="2023-08-15T20:43:04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1BFA65B0-2968-4236-BA02-2BABA31DC3B5}"/>
    <pc:docChg chg="undo custSel delSld modSld">
      <pc:chgData name="Amanda Santos" userId="01e69cf81e64fcbe" providerId="LiveId" clId="{1BFA65B0-2968-4236-BA02-2BABA31DC3B5}" dt="2023-08-15T20:43:04.175" v="509"/>
      <pc:docMkLst>
        <pc:docMk/>
      </pc:docMkLst>
      <pc:sldChg chg="addSp del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56"/>
        </pc:sldMkLst>
        <pc:spChg chg="mod">
          <ac:chgData name="Amanda Santos" userId="01e69cf81e64fcbe" providerId="LiveId" clId="{1BFA65B0-2968-4236-BA02-2BABA31DC3B5}" dt="2023-08-15T20:28:52.875" v="508" actId="20577"/>
          <ac:spMkLst>
            <pc:docMk/>
            <pc:sldMk cId="0" sldId="256"/>
            <ac:spMk id="98" creationId="{00000000-0000-0000-0000-000000000000}"/>
          </ac:spMkLst>
        </pc:spChg>
        <pc:spChg chg="add del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10" creationId="{C6DB8A24-0DF2-4AB3-9191-C02AB6937C1F}"/>
          </ac:spMkLst>
        </pc:spChg>
        <pc:spChg chg="add del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12" creationId="{6924F406-F250-4FCF-A28E-52F364A5AA1D}"/>
          </ac:spMkLst>
        </pc:spChg>
        <pc:spChg chg="add del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18" creationId="{C493E730-2044-49B5-A022-B8D6F359343E}"/>
          </ac:spMkLst>
        </pc:spChg>
        <pc:spChg chg="add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31" creationId="{6478287C-E119-4E9C-95B0-518478BD9D07}"/>
          </ac:spMkLst>
        </pc:spChg>
        <pc:spChg chg="add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33" creationId="{EA4A294F-6D36-425B-8632-27FD6A284D09}"/>
          </ac:spMkLst>
        </pc:spChg>
        <pc:spChg chg="add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35" creationId="{3FECAD23-900F-4F1B-A441-6A68749F88D4}"/>
          </ac:spMkLst>
        </pc:spChg>
        <pc:spChg chg="add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39" creationId="{8A233090-6C39-4F59-8A0F-86F011A7EEEB}"/>
          </ac:spMkLst>
        </pc:spChg>
        <pc:spChg chg="add">
          <ac:chgData name="Amanda Santos" userId="01e69cf81e64fcbe" providerId="LiveId" clId="{1BFA65B0-2968-4236-BA02-2BABA31DC3B5}" dt="2023-08-13T19:41:34.832" v="70" actId="26606"/>
          <ac:spMkLst>
            <pc:docMk/>
            <pc:sldMk cId="0" sldId="256"/>
            <ac:spMk id="141" creationId="{484DCAA0-4BF1-4FB9-97BA-D6BA630419A0}"/>
          </ac:spMkLst>
        </pc:spChg>
        <pc:grpChg chg="add del">
          <ac:chgData name="Amanda Santos" userId="01e69cf81e64fcbe" providerId="LiveId" clId="{1BFA65B0-2968-4236-BA02-2BABA31DC3B5}" dt="2023-08-13T19:41:34.832" v="70" actId="26606"/>
          <ac:grpSpMkLst>
            <pc:docMk/>
            <pc:sldMk cId="0" sldId="256"/>
            <ac:grpSpMk id="114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56"/>
            <ac:picMk id="5" creationId="{BDBF6F8C-7A53-F126-9ECA-887FAB952517}"/>
          </ac:picMkLst>
        </pc:picChg>
        <pc:picChg chg="add mod ord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00" creationId="{31ED1C93-2C8F-8148-ED66-44D1848697DD}"/>
          </ac:picMkLst>
        </pc:picChg>
        <pc:picChg chg="add del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04" creationId="{01CFC1BB-C5B3-4479-9752-C53221627F91}"/>
          </ac:picMkLst>
        </pc:picChg>
        <pc:picChg chg="add del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06" creationId="{C56FCE19-3103-4473-A92E-E38D00FCD006}"/>
          </ac:picMkLst>
        </pc:picChg>
        <pc:picChg chg="add del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08" creationId="{E909C556-FC01-4870-ABC0-8D5C17BD0F3D}"/>
          </ac:picMkLst>
        </pc:picChg>
        <pc:picChg chg="add del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20" creationId="{78976801-4346-4636-BA62-265C81DFE7C4}"/>
          </ac:picMkLst>
        </pc:picChg>
        <pc:picChg chg="add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25" creationId="{5321D838-2C7E-4177-9DD3-DAC78324A2B2}"/>
          </ac:picMkLst>
        </pc:picChg>
        <pc:picChg chg="add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27" creationId="{224C28B3-E902-49D1-98A0-582D277A0E00}"/>
          </ac:picMkLst>
        </pc:picChg>
        <pc:picChg chg="add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29" creationId="{F3A6C14C-E755-4A02-821B-6EA2D4C9F20D}"/>
          </ac:picMkLst>
        </pc:picChg>
        <pc:picChg chg="add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37" creationId="{57943801-CAEC-4F98-9332-2A4D9128463E}"/>
          </ac:picMkLst>
        </pc:picChg>
        <pc:picChg chg="add">
          <ac:chgData name="Amanda Santos" userId="01e69cf81e64fcbe" providerId="LiveId" clId="{1BFA65B0-2968-4236-BA02-2BABA31DC3B5}" dt="2023-08-13T19:41:34.832" v="70" actId="26606"/>
          <ac:picMkLst>
            <pc:docMk/>
            <pc:sldMk cId="0" sldId="256"/>
            <ac:picMk id="143" creationId="{9BC2FEA5-B399-458A-8393-E06CE40DB89C}"/>
          </ac:picMkLst>
        </pc:picChg>
      </pc:sldChg>
      <pc:sldChg chg="del">
        <pc:chgData name="Amanda Santos" userId="01e69cf81e64fcbe" providerId="LiveId" clId="{1BFA65B0-2968-4236-BA02-2BABA31DC3B5}" dt="2023-08-13T19:28:54.854" v="0" actId="47"/>
        <pc:sldMkLst>
          <pc:docMk/>
          <pc:sldMk cId="0" sldId="257"/>
        </pc:sldMkLst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58"/>
        </pc:sldMkLst>
        <pc:spChg chg="mod">
          <ac:chgData name="Amanda Santos" userId="01e69cf81e64fcbe" providerId="LiveId" clId="{1BFA65B0-2968-4236-BA02-2BABA31DC3B5}" dt="2023-08-13T19:41:47.595" v="71" actId="26606"/>
          <ac:spMkLst>
            <pc:docMk/>
            <pc:sldMk cId="0" sldId="258"/>
            <ac:spMk id="108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0:01.292" v="92" actId="1076"/>
          <ac:spMkLst>
            <pc:docMk/>
            <pc:sldMk cId="0" sldId="258"/>
            <ac:spMk id="109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41:47.595" v="71" actId="26606"/>
          <ac:spMkLst>
            <pc:docMk/>
            <pc:sldMk cId="0" sldId="258"/>
            <ac:spMk id="119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41:47.595" v="71" actId="26606"/>
          <ac:grpSpMkLst>
            <pc:docMk/>
            <pc:sldMk cId="0" sldId="258"/>
            <ac:grpSpMk id="115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58"/>
            <ac:picMk id="8" creationId="{A1A3F22C-1AD6-FDC2-78C2-2CD305E3A60B}"/>
          </ac:picMkLst>
        </pc:picChg>
        <pc:picChg chg="add">
          <ac:chgData name="Amanda Santos" userId="01e69cf81e64fcbe" providerId="LiveId" clId="{1BFA65B0-2968-4236-BA02-2BABA31DC3B5}" dt="2023-08-13T19:41:47.595" v="71" actId="26606"/>
          <ac:picMkLst>
            <pc:docMk/>
            <pc:sldMk cId="0" sldId="258"/>
            <ac:picMk id="111" creationId="{512B845C-65A2-BB25-5E82-52BFD3446EC5}"/>
          </ac:picMkLst>
        </pc:picChg>
        <pc:picChg chg="add">
          <ac:chgData name="Amanda Santos" userId="01e69cf81e64fcbe" providerId="LiveId" clId="{1BFA65B0-2968-4236-BA02-2BABA31DC3B5}" dt="2023-08-13T19:41:47.595" v="71" actId="26606"/>
          <ac:picMkLst>
            <pc:docMk/>
            <pc:sldMk cId="0" sldId="258"/>
            <ac:picMk id="121" creationId="{78976801-4346-4636-BA62-265C81DFE7C4}"/>
          </ac:picMkLst>
        </pc:picChg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59"/>
        </pc:sldMkLst>
        <pc:spChg chg="mod">
          <ac:chgData name="Amanda Santos" userId="01e69cf81e64fcbe" providerId="LiveId" clId="{1BFA65B0-2968-4236-BA02-2BABA31DC3B5}" dt="2023-08-13T19:41:55.274" v="72" actId="2660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41:55.274" v="72" actId="26606"/>
          <ac:spMkLst>
            <pc:docMk/>
            <pc:sldMk cId="0" sldId="259"/>
            <ac:spMk id="115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41:55.274" v="72" actId="26606"/>
          <ac:spMkLst>
            <pc:docMk/>
            <pc:sldMk cId="0" sldId="259"/>
            <ac:spMk id="125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41:55.274" v="72" actId="26606"/>
          <ac:grpSpMkLst>
            <pc:docMk/>
            <pc:sldMk cId="0" sldId="259"/>
            <ac:grpSpMk id="121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59"/>
            <ac:picMk id="6" creationId="{B049BDA0-4FCB-35CD-55BA-596C52B0DB51}"/>
          </ac:picMkLst>
        </pc:picChg>
        <pc:picChg chg="add">
          <ac:chgData name="Amanda Santos" userId="01e69cf81e64fcbe" providerId="LiveId" clId="{1BFA65B0-2968-4236-BA02-2BABA31DC3B5}" dt="2023-08-13T19:41:55.274" v="72" actId="26606"/>
          <ac:picMkLst>
            <pc:docMk/>
            <pc:sldMk cId="0" sldId="259"/>
            <ac:picMk id="117" creationId="{D9B8DBF0-54F3-1F68-FF42-FE9BE669DD28}"/>
          </ac:picMkLst>
        </pc:picChg>
        <pc:picChg chg="add">
          <ac:chgData name="Amanda Santos" userId="01e69cf81e64fcbe" providerId="LiveId" clId="{1BFA65B0-2968-4236-BA02-2BABA31DC3B5}" dt="2023-08-13T19:41:55.274" v="72" actId="26606"/>
          <ac:picMkLst>
            <pc:docMk/>
            <pc:sldMk cId="0" sldId="259"/>
            <ac:picMk id="127" creationId="{78976801-4346-4636-BA62-265C81DFE7C4}"/>
          </ac:picMkLst>
        </pc:picChg>
      </pc:sldChg>
      <pc:sldChg chg="addSp del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60"/>
        </pc:sldMkLst>
        <pc:spChg chg="mo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20" creationId="{00000000-0000-0000-0000-000000000000}"/>
          </ac:spMkLst>
        </pc:spChg>
        <pc:spChg chg="del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22" creationId="{00000000-0000-0000-0000-000000000000}"/>
          </ac:spMkLst>
        </pc:spChg>
        <pc:spChg chg="add mod">
          <ac:chgData name="Amanda Santos" userId="01e69cf81e64fcbe" providerId="LiveId" clId="{1BFA65B0-2968-4236-BA02-2BABA31DC3B5}" dt="2023-08-13T19:43:58.701" v="75" actId="1076"/>
          <ac:spMkLst>
            <pc:docMk/>
            <pc:sldMk cId="0" sldId="260"/>
            <ac:spMk id="126" creationId="{6FEB9BDE-2B34-1AD3-F4AC-E2A94B8DFB36}"/>
          </ac:spMkLst>
        </pc:spChg>
        <pc:spChg chg="ad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35" creationId="{C2A1BCF2-2977-4E81-8823-91321793F16E}"/>
          </ac:spMkLst>
        </pc:spChg>
        <pc:spChg chg="ad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37" creationId="{687BE72E-2DA8-42F0-8ACA-D7572BFA7C91}"/>
          </ac:spMkLst>
        </pc:spChg>
        <pc:spChg chg="ad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43" creationId="{B8F31EF5-7BFE-42A8-A874-E14D5DD46DB6}"/>
          </ac:spMkLst>
        </pc:spChg>
        <pc:spChg chg="ad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45" creationId="{565ED392-7278-4AAA-BC0F-C47497DBCAEC}"/>
          </ac:spMkLst>
        </pc:spChg>
        <pc:spChg chg="ad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47" creationId="{CBBB09EE-90EA-4D35-B0FF-63B6EE97CF19}"/>
          </ac:spMkLst>
        </pc:spChg>
        <pc:spChg chg="add">
          <ac:chgData name="Amanda Santos" userId="01e69cf81e64fcbe" providerId="LiveId" clId="{1BFA65B0-2968-4236-BA02-2BABA31DC3B5}" dt="2023-08-13T19:43:48.437" v="74" actId="26606"/>
          <ac:spMkLst>
            <pc:docMk/>
            <pc:sldMk cId="0" sldId="260"/>
            <ac:spMk id="149" creationId="{80C677B7-3768-43DD-955D-D2BE3B84EB5E}"/>
          </ac:spMkLst>
        </pc:spChg>
        <pc:grpChg chg="add">
          <ac:chgData name="Amanda Santos" userId="01e69cf81e64fcbe" providerId="LiveId" clId="{1BFA65B0-2968-4236-BA02-2BABA31DC3B5}" dt="2023-08-13T19:43:48.437" v="74" actId="26606"/>
          <ac:grpSpMkLst>
            <pc:docMk/>
            <pc:sldMk cId="0" sldId="260"/>
            <ac:grpSpMk id="139" creationId="{E44AD07A-A369-48B1-9476-EF07FAA53E61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0"/>
            <ac:picMk id="6" creationId="{7BD7206F-0C96-C623-7645-F5702F8D91B4}"/>
          </ac:picMkLst>
        </pc:picChg>
        <pc:picChg chg="add">
          <ac:chgData name="Amanda Santos" userId="01e69cf81e64fcbe" providerId="LiveId" clId="{1BFA65B0-2968-4236-BA02-2BABA31DC3B5}" dt="2023-08-13T19:43:48.437" v="74" actId="26606"/>
          <ac:picMkLst>
            <pc:docMk/>
            <pc:sldMk cId="0" sldId="260"/>
            <ac:picMk id="121" creationId="{00000000-0000-0000-0000-000000000000}"/>
          </ac:picMkLst>
        </pc:picChg>
        <pc:picChg chg="del mod replId">
          <ac:chgData name="Amanda Santos" userId="01e69cf81e64fcbe" providerId="LiveId" clId="{1BFA65B0-2968-4236-BA02-2BABA31DC3B5}" dt="2023-08-13T19:43:48.437" v="74" actId="26606"/>
          <ac:picMkLst>
            <pc:docMk/>
            <pc:sldMk cId="0" sldId="260"/>
            <ac:picMk id="124" creationId="{00000000-0000-0000-0000-000000000000}"/>
          </ac:picMkLst>
        </pc:picChg>
        <pc:picChg chg="add">
          <ac:chgData name="Amanda Santos" userId="01e69cf81e64fcbe" providerId="LiveId" clId="{1BFA65B0-2968-4236-BA02-2BABA31DC3B5}" dt="2023-08-13T19:43:48.437" v="74" actId="26606"/>
          <ac:picMkLst>
            <pc:docMk/>
            <pc:sldMk cId="0" sldId="260"/>
            <ac:picMk id="129" creationId="{0E93D5FC-63A0-47A4-A8C7-365881F64539}"/>
          </ac:picMkLst>
        </pc:picChg>
        <pc:picChg chg="add">
          <ac:chgData name="Amanda Santos" userId="01e69cf81e64fcbe" providerId="LiveId" clId="{1BFA65B0-2968-4236-BA02-2BABA31DC3B5}" dt="2023-08-13T19:43:48.437" v="74" actId="26606"/>
          <ac:picMkLst>
            <pc:docMk/>
            <pc:sldMk cId="0" sldId="260"/>
            <ac:picMk id="131" creationId="{AEC8E9B6-3D7A-4F5B-9DEC-7C109D10F85D}"/>
          </ac:picMkLst>
        </pc:picChg>
        <pc:picChg chg="add">
          <ac:chgData name="Amanda Santos" userId="01e69cf81e64fcbe" providerId="LiveId" clId="{1BFA65B0-2968-4236-BA02-2BABA31DC3B5}" dt="2023-08-13T19:43:48.437" v="74" actId="26606"/>
          <ac:picMkLst>
            <pc:docMk/>
            <pc:sldMk cId="0" sldId="260"/>
            <ac:picMk id="133" creationId="{B46DE350-A6F7-48F8-BC26-39BE38D1DBFB}"/>
          </ac:picMkLst>
        </pc:picChg>
      </pc:sldChg>
      <pc:sldChg chg="addSp modSp mod">
        <pc:chgData name="Amanda Santos" userId="01e69cf81e64fcbe" providerId="LiveId" clId="{1BFA65B0-2968-4236-BA02-2BABA31DC3B5}" dt="2023-08-15T20:43:04.175" v="509"/>
        <pc:sldMkLst>
          <pc:docMk/>
          <pc:sldMk cId="0" sldId="261"/>
        </pc:sldMkLst>
        <pc:spChg chg="mod">
          <ac:chgData name="Amanda Santos" userId="01e69cf81e64fcbe" providerId="LiveId" clId="{1BFA65B0-2968-4236-BA02-2BABA31DC3B5}" dt="2023-08-13T19:37:26.829" v="24" actId="207"/>
          <ac:spMkLst>
            <pc:docMk/>
            <pc:sldMk cId="0" sldId="261"/>
            <ac:spMk id="127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1"/>
            <ac:picMk id="4" creationId="{ACDDE9DD-BD2C-5F2B-7BB3-C254D77F0C31}"/>
          </ac:picMkLst>
        </pc:picChg>
      </pc:sldChg>
      <pc:sldChg chg="addSp modSp mod">
        <pc:chgData name="Amanda Santos" userId="01e69cf81e64fcbe" providerId="LiveId" clId="{1BFA65B0-2968-4236-BA02-2BABA31DC3B5}" dt="2023-08-15T20:43:04.175" v="509"/>
        <pc:sldMkLst>
          <pc:docMk/>
          <pc:sldMk cId="0" sldId="262"/>
        </pc:sldMkLst>
        <pc:spChg chg="mod">
          <ac:chgData name="Amanda Santos" userId="01e69cf81e64fcbe" providerId="LiveId" clId="{1BFA65B0-2968-4236-BA02-2BABA31DC3B5}" dt="2023-08-13T20:01:40.466" v="134" actId="27636"/>
          <ac:spMkLst>
            <pc:docMk/>
            <pc:sldMk cId="0" sldId="262"/>
            <ac:spMk id="161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2"/>
            <ac:picMk id="4" creationId="{8A40D2BA-A12B-A54D-EF31-5704A0C9CF95}"/>
          </ac:picMkLst>
        </pc:picChg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63"/>
        </pc:sldMkLst>
        <pc:spChg chg="mod">
          <ac:chgData name="Amanda Santos" userId="01e69cf81e64fcbe" providerId="LiveId" clId="{1BFA65B0-2968-4236-BA02-2BABA31DC3B5}" dt="2023-08-13T20:02:00.396" v="136" actId="20577"/>
          <ac:spMkLst>
            <pc:docMk/>
            <pc:sldMk cId="0" sldId="263"/>
            <ac:spMk id="168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49:11.304" v="76" actId="26606"/>
          <ac:spMkLst>
            <pc:docMk/>
            <pc:sldMk cId="0" sldId="263"/>
            <ac:spMk id="169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49:11.304" v="76" actId="26606"/>
          <ac:spMkLst>
            <pc:docMk/>
            <pc:sldMk cId="0" sldId="263"/>
            <ac:spMk id="181" creationId="{C6DB8A24-0DF2-4AB3-9191-C02AB6937C1F}"/>
          </ac:spMkLst>
        </pc:spChg>
        <pc:spChg chg="add">
          <ac:chgData name="Amanda Santos" userId="01e69cf81e64fcbe" providerId="LiveId" clId="{1BFA65B0-2968-4236-BA02-2BABA31DC3B5}" dt="2023-08-13T19:49:11.304" v="76" actId="26606"/>
          <ac:spMkLst>
            <pc:docMk/>
            <pc:sldMk cId="0" sldId="263"/>
            <ac:spMk id="183" creationId="{6924F406-F250-4FCF-A28E-52F364A5AA1D}"/>
          </ac:spMkLst>
        </pc:spChg>
        <pc:spChg chg="add">
          <ac:chgData name="Amanda Santos" userId="01e69cf81e64fcbe" providerId="LiveId" clId="{1BFA65B0-2968-4236-BA02-2BABA31DC3B5}" dt="2023-08-13T19:49:11.304" v="76" actId="26606"/>
          <ac:spMkLst>
            <pc:docMk/>
            <pc:sldMk cId="0" sldId="263"/>
            <ac:spMk id="189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49:11.304" v="76" actId="26606"/>
          <ac:grpSpMkLst>
            <pc:docMk/>
            <pc:sldMk cId="0" sldId="263"/>
            <ac:grpSpMk id="185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3"/>
            <ac:picMk id="6" creationId="{15A6653B-0413-084C-BA2A-8E84396EA2AE}"/>
          </ac:picMkLst>
        </pc:picChg>
        <pc:picChg chg="add">
          <ac:chgData name="Amanda Santos" userId="01e69cf81e64fcbe" providerId="LiveId" clId="{1BFA65B0-2968-4236-BA02-2BABA31DC3B5}" dt="2023-08-13T19:49:11.304" v="76" actId="26606"/>
          <ac:picMkLst>
            <pc:docMk/>
            <pc:sldMk cId="0" sldId="263"/>
            <ac:picMk id="171" creationId="{FF259FF5-D5A0-A544-C13C-D824C87C0331}"/>
          </ac:picMkLst>
        </pc:picChg>
        <pc:picChg chg="add">
          <ac:chgData name="Amanda Santos" userId="01e69cf81e64fcbe" providerId="LiveId" clId="{1BFA65B0-2968-4236-BA02-2BABA31DC3B5}" dt="2023-08-13T19:49:11.304" v="76" actId="26606"/>
          <ac:picMkLst>
            <pc:docMk/>
            <pc:sldMk cId="0" sldId="263"/>
            <ac:picMk id="175" creationId="{01CFC1BB-C5B3-4479-9752-C53221627F91}"/>
          </ac:picMkLst>
        </pc:picChg>
        <pc:picChg chg="add">
          <ac:chgData name="Amanda Santos" userId="01e69cf81e64fcbe" providerId="LiveId" clId="{1BFA65B0-2968-4236-BA02-2BABA31DC3B5}" dt="2023-08-13T19:49:11.304" v="76" actId="26606"/>
          <ac:picMkLst>
            <pc:docMk/>
            <pc:sldMk cId="0" sldId="263"/>
            <ac:picMk id="177" creationId="{C56FCE19-3103-4473-A92E-E38D00FCD006}"/>
          </ac:picMkLst>
        </pc:picChg>
        <pc:picChg chg="add">
          <ac:chgData name="Amanda Santos" userId="01e69cf81e64fcbe" providerId="LiveId" clId="{1BFA65B0-2968-4236-BA02-2BABA31DC3B5}" dt="2023-08-13T19:49:11.304" v="76" actId="26606"/>
          <ac:picMkLst>
            <pc:docMk/>
            <pc:sldMk cId="0" sldId="263"/>
            <ac:picMk id="179" creationId="{E909C556-FC01-4870-ABC0-8D5C17BD0F3D}"/>
          </ac:picMkLst>
        </pc:picChg>
        <pc:picChg chg="add">
          <ac:chgData name="Amanda Santos" userId="01e69cf81e64fcbe" providerId="LiveId" clId="{1BFA65B0-2968-4236-BA02-2BABA31DC3B5}" dt="2023-08-13T19:49:11.304" v="76" actId="26606"/>
          <ac:picMkLst>
            <pc:docMk/>
            <pc:sldMk cId="0" sldId="263"/>
            <ac:picMk id="191" creationId="{78976801-4346-4636-BA62-265C81DFE7C4}"/>
          </ac:picMkLst>
        </pc:picChg>
      </pc:sldChg>
      <pc:sldChg chg="addSp modSp mod setBg">
        <pc:chgData name="Amanda Santos" userId="01e69cf81e64fcbe" providerId="LiveId" clId="{1BFA65B0-2968-4236-BA02-2BABA31DC3B5}" dt="2023-08-15T20:43:04.175" v="509"/>
        <pc:sldMkLst>
          <pc:docMk/>
          <pc:sldMk cId="0" sldId="264"/>
        </pc:sldMkLst>
        <pc:spChg chg="mod">
          <ac:chgData name="Amanda Santos" userId="01e69cf81e64fcbe" providerId="LiveId" clId="{1BFA65B0-2968-4236-BA02-2BABA31DC3B5}" dt="2023-08-13T19:49:24.861" v="77" actId="26606"/>
          <ac:spMkLst>
            <pc:docMk/>
            <pc:sldMk cId="0" sldId="264"/>
            <ac:spMk id="174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49:24.861" v="77" actId="26606"/>
          <ac:spMkLst>
            <pc:docMk/>
            <pc:sldMk cId="0" sldId="264"/>
            <ac:spMk id="175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49:24.861" v="77" actId="26606"/>
          <ac:spMkLst>
            <pc:docMk/>
            <pc:sldMk cId="0" sldId="264"/>
            <ac:spMk id="187" creationId="{C6DB8A24-0DF2-4AB3-9191-C02AB6937C1F}"/>
          </ac:spMkLst>
        </pc:spChg>
        <pc:spChg chg="add">
          <ac:chgData name="Amanda Santos" userId="01e69cf81e64fcbe" providerId="LiveId" clId="{1BFA65B0-2968-4236-BA02-2BABA31DC3B5}" dt="2023-08-13T19:49:24.861" v="77" actId="26606"/>
          <ac:spMkLst>
            <pc:docMk/>
            <pc:sldMk cId="0" sldId="264"/>
            <ac:spMk id="189" creationId="{6924F406-F250-4FCF-A28E-52F364A5AA1D}"/>
          </ac:spMkLst>
        </pc:spChg>
        <pc:spChg chg="add">
          <ac:chgData name="Amanda Santos" userId="01e69cf81e64fcbe" providerId="LiveId" clId="{1BFA65B0-2968-4236-BA02-2BABA31DC3B5}" dt="2023-08-13T19:49:24.861" v="77" actId="26606"/>
          <ac:spMkLst>
            <pc:docMk/>
            <pc:sldMk cId="0" sldId="264"/>
            <ac:spMk id="195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49:24.861" v="77" actId="26606"/>
          <ac:grpSpMkLst>
            <pc:docMk/>
            <pc:sldMk cId="0" sldId="264"/>
            <ac:grpSpMk id="191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4"/>
            <ac:picMk id="4" creationId="{ED4EE4CC-BC6E-68D8-C107-FA32521F2FE6}"/>
          </ac:picMkLst>
        </pc:picChg>
        <pc:picChg chg="add">
          <ac:chgData name="Amanda Santos" userId="01e69cf81e64fcbe" providerId="LiveId" clId="{1BFA65B0-2968-4236-BA02-2BABA31DC3B5}" dt="2023-08-13T19:49:24.861" v="77" actId="26606"/>
          <ac:picMkLst>
            <pc:docMk/>
            <pc:sldMk cId="0" sldId="264"/>
            <ac:picMk id="177" creationId="{96C64B7C-859F-C551-F393-51E0073E826F}"/>
          </ac:picMkLst>
        </pc:picChg>
        <pc:picChg chg="add">
          <ac:chgData name="Amanda Santos" userId="01e69cf81e64fcbe" providerId="LiveId" clId="{1BFA65B0-2968-4236-BA02-2BABA31DC3B5}" dt="2023-08-13T19:49:24.861" v="77" actId="26606"/>
          <ac:picMkLst>
            <pc:docMk/>
            <pc:sldMk cId="0" sldId="264"/>
            <ac:picMk id="181" creationId="{01CFC1BB-C5B3-4479-9752-C53221627F91}"/>
          </ac:picMkLst>
        </pc:picChg>
        <pc:picChg chg="add">
          <ac:chgData name="Amanda Santos" userId="01e69cf81e64fcbe" providerId="LiveId" clId="{1BFA65B0-2968-4236-BA02-2BABA31DC3B5}" dt="2023-08-13T19:49:24.861" v="77" actId="26606"/>
          <ac:picMkLst>
            <pc:docMk/>
            <pc:sldMk cId="0" sldId="264"/>
            <ac:picMk id="183" creationId="{C56FCE19-3103-4473-A92E-E38D00FCD006}"/>
          </ac:picMkLst>
        </pc:picChg>
        <pc:picChg chg="add">
          <ac:chgData name="Amanda Santos" userId="01e69cf81e64fcbe" providerId="LiveId" clId="{1BFA65B0-2968-4236-BA02-2BABA31DC3B5}" dt="2023-08-13T19:49:24.861" v="77" actId="26606"/>
          <ac:picMkLst>
            <pc:docMk/>
            <pc:sldMk cId="0" sldId="264"/>
            <ac:picMk id="185" creationId="{E909C556-FC01-4870-ABC0-8D5C17BD0F3D}"/>
          </ac:picMkLst>
        </pc:picChg>
        <pc:picChg chg="add">
          <ac:chgData name="Amanda Santos" userId="01e69cf81e64fcbe" providerId="LiveId" clId="{1BFA65B0-2968-4236-BA02-2BABA31DC3B5}" dt="2023-08-13T19:49:24.861" v="77" actId="26606"/>
          <ac:picMkLst>
            <pc:docMk/>
            <pc:sldMk cId="0" sldId="264"/>
            <ac:picMk id="197" creationId="{78976801-4346-4636-BA62-265C81DFE7C4}"/>
          </ac:picMkLst>
        </pc:pic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65"/>
        </pc:sldMkLst>
        <pc:spChg chg="mod">
          <ac:chgData name="Amanda Santos" userId="01e69cf81e64fcbe" providerId="LiveId" clId="{1BFA65B0-2968-4236-BA02-2BABA31DC3B5}" dt="2023-08-13T20:02:43.355" v="139" actId="207"/>
          <ac:spMkLst>
            <pc:docMk/>
            <pc:sldMk cId="0" sldId="265"/>
            <ac:spMk id="181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2:49.230" v="140" actId="1076"/>
          <ac:spMkLst>
            <pc:docMk/>
            <pc:sldMk cId="0" sldId="265"/>
            <ac:spMk id="182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5"/>
            <ac:picMk id="6" creationId="{DF6C744D-73A1-ABCD-7CCE-4C868446E92F}"/>
          </ac:picMkLst>
        </pc:pic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66"/>
        </pc:sldMkLst>
        <pc:spChg chg="mod">
          <ac:chgData name="Amanda Santos" userId="01e69cf81e64fcbe" providerId="LiveId" clId="{1BFA65B0-2968-4236-BA02-2BABA31DC3B5}" dt="2023-08-13T20:03:33.062" v="195" actId="1036"/>
          <ac:spMkLst>
            <pc:docMk/>
            <pc:sldMk cId="0" sldId="266"/>
            <ac:spMk id="188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6"/>
            <ac:picMk id="5" creationId="{A7995381-5EF0-9AC3-EB09-2D6115096F6B}"/>
          </ac:picMkLst>
        </pc:picChg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67"/>
        </pc:sldMkLst>
        <pc:spChg chg="mod">
          <ac:chgData name="Amanda Santos" userId="01e69cf81e64fcbe" providerId="LiveId" clId="{1BFA65B0-2968-4236-BA02-2BABA31DC3B5}" dt="2023-08-13T19:51:39.143" v="78" actId="26606"/>
          <ac:spMkLst>
            <pc:docMk/>
            <pc:sldMk cId="0" sldId="267"/>
            <ac:spMk id="194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51:39.143" v="78" actId="26606"/>
          <ac:spMkLst>
            <pc:docMk/>
            <pc:sldMk cId="0" sldId="267"/>
            <ac:spMk id="195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51:39.143" v="78" actId="26606"/>
          <ac:spMkLst>
            <pc:docMk/>
            <pc:sldMk cId="0" sldId="267"/>
            <ac:spMk id="205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51:39.143" v="78" actId="26606"/>
          <ac:grpSpMkLst>
            <pc:docMk/>
            <pc:sldMk cId="0" sldId="267"/>
            <ac:grpSpMk id="201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7"/>
            <ac:picMk id="5" creationId="{CC0A6702-CB06-23B9-1AB0-781FA1CAAD97}"/>
          </ac:picMkLst>
        </pc:picChg>
        <pc:picChg chg="add">
          <ac:chgData name="Amanda Santos" userId="01e69cf81e64fcbe" providerId="LiveId" clId="{1BFA65B0-2968-4236-BA02-2BABA31DC3B5}" dt="2023-08-13T19:51:39.143" v="78" actId="26606"/>
          <ac:picMkLst>
            <pc:docMk/>
            <pc:sldMk cId="0" sldId="267"/>
            <ac:picMk id="197" creationId="{058E98D9-A998-CE3E-5747-111981C038EB}"/>
          </ac:picMkLst>
        </pc:picChg>
        <pc:picChg chg="add">
          <ac:chgData name="Amanda Santos" userId="01e69cf81e64fcbe" providerId="LiveId" clId="{1BFA65B0-2968-4236-BA02-2BABA31DC3B5}" dt="2023-08-13T19:51:39.143" v="78" actId="26606"/>
          <ac:picMkLst>
            <pc:docMk/>
            <pc:sldMk cId="0" sldId="267"/>
            <ac:picMk id="207" creationId="{78976801-4346-4636-BA62-265C81DFE7C4}"/>
          </ac:picMkLst>
        </pc:pic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68"/>
        </pc:sldMkLst>
        <pc:spChg chg="mod">
          <ac:chgData name="Amanda Santos" userId="01e69cf81e64fcbe" providerId="LiveId" clId="{1BFA65B0-2968-4236-BA02-2BABA31DC3B5}" dt="2023-08-13T19:38:34.706" v="31" actId="207"/>
          <ac:spMkLst>
            <pc:docMk/>
            <pc:sldMk cId="0" sldId="268"/>
            <ac:spMk id="200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5:43.522" v="201" actId="1076"/>
          <ac:spMkLst>
            <pc:docMk/>
            <pc:sldMk cId="0" sldId="268"/>
            <ac:spMk id="201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8"/>
            <ac:picMk id="6" creationId="{D4BCE8F2-C4D6-1454-8885-FD507CD52196}"/>
          </ac:picMkLst>
        </pc:picChg>
        <pc:picChg chg="mod">
          <ac:chgData name="Amanda Santos" userId="01e69cf81e64fcbe" providerId="LiveId" clId="{1BFA65B0-2968-4236-BA02-2BABA31DC3B5}" dt="2023-08-13T20:05:51.222" v="263" actId="1036"/>
          <ac:picMkLst>
            <pc:docMk/>
            <pc:sldMk cId="0" sldId="268"/>
            <ac:picMk id="202" creationId="{00000000-0000-0000-0000-000000000000}"/>
          </ac:picMkLst>
        </pc:pic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69"/>
        </pc:sldMkLst>
        <pc:spChg chg="mod">
          <ac:chgData name="Amanda Santos" userId="01e69cf81e64fcbe" providerId="LiveId" clId="{1BFA65B0-2968-4236-BA02-2BABA31DC3B5}" dt="2023-08-13T19:38:52.970" v="33" actId="207"/>
          <ac:spMkLst>
            <pc:docMk/>
            <pc:sldMk cId="0" sldId="269"/>
            <ac:spMk id="209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69"/>
            <ac:picMk id="6" creationId="{9264818B-B2BB-BDF4-F02D-2C87F2BCB9A1}"/>
          </ac:picMkLst>
        </pc:picChg>
        <pc:picChg chg="mod">
          <ac:chgData name="Amanda Santos" userId="01e69cf81e64fcbe" providerId="LiveId" clId="{1BFA65B0-2968-4236-BA02-2BABA31DC3B5}" dt="2023-08-13T19:36:21.607" v="10"/>
          <ac:picMkLst>
            <pc:docMk/>
            <pc:sldMk cId="0" sldId="269"/>
            <ac:picMk id="210" creationId="{00000000-0000-0000-0000-000000000000}"/>
          </ac:picMkLst>
        </pc:picChg>
      </pc:sldChg>
      <pc:sldChg chg="addSp delSp modSp mod modAnim">
        <pc:chgData name="Amanda Santos" userId="01e69cf81e64fcbe" providerId="LiveId" clId="{1BFA65B0-2968-4236-BA02-2BABA31DC3B5}" dt="2023-08-15T20:43:04.175" v="509"/>
        <pc:sldMkLst>
          <pc:docMk/>
          <pc:sldMk cId="0" sldId="270"/>
        </pc:sldMkLst>
        <pc:spChg chg="mod">
          <ac:chgData name="Amanda Santos" userId="01e69cf81e64fcbe" providerId="LiveId" clId="{1BFA65B0-2968-4236-BA02-2BABA31DC3B5}" dt="2023-08-13T19:39:03.104" v="34" actId="207"/>
          <ac:spMkLst>
            <pc:docMk/>
            <pc:sldMk cId="0" sldId="270"/>
            <ac:spMk id="216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6:36.470" v="292" actId="207"/>
          <ac:spMkLst>
            <pc:docMk/>
            <pc:sldMk cId="0" sldId="270"/>
            <ac:spMk id="217" creationId="{00000000-0000-0000-0000-000000000000}"/>
          </ac:spMkLst>
        </pc:spChg>
        <pc:spChg chg="del">
          <ac:chgData name="Amanda Santos" userId="01e69cf81e64fcbe" providerId="LiveId" clId="{1BFA65B0-2968-4236-BA02-2BABA31DC3B5}" dt="2023-08-13T20:06:26.496" v="268" actId="478"/>
          <ac:spMkLst>
            <pc:docMk/>
            <pc:sldMk cId="0" sldId="270"/>
            <ac:spMk id="218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0"/>
            <ac:picMk id="6" creationId="{D4D43DE2-BD17-91C9-DEBF-3F2EE8D0208E}"/>
          </ac:picMkLst>
        </pc:pic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71"/>
        </pc:sldMkLst>
        <pc:spChg chg="mod">
          <ac:chgData name="Amanda Santos" userId="01e69cf81e64fcbe" providerId="LiveId" clId="{1BFA65B0-2968-4236-BA02-2BABA31DC3B5}" dt="2023-08-13T19:39:17.551" v="36" actId="207"/>
          <ac:spMkLst>
            <pc:docMk/>
            <pc:sldMk cId="0" sldId="271"/>
            <ac:spMk id="224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7:25.153" v="324" actId="1036"/>
          <ac:spMkLst>
            <pc:docMk/>
            <pc:sldMk cId="0" sldId="271"/>
            <ac:spMk id="225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1"/>
            <ac:picMk id="6" creationId="{DAF769B1-86A7-07AF-D4B3-2B07CAC4F589}"/>
          </ac:picMkLst>
        </pc:picChg>
        <pc:picChg chg="mod">
          <ac:chgData name="Amanda Santos" userId="01e69cf81e64fcbe" providerId="LiveId" clId="{1BFA65B0-2968-4236-BA02-2BABA31DC3B5}" dt="2023-08-13T20:07:30.392" v="374" actId="1035"/>
          <ac:picMkLst>
            <pc:docMk/>
            <pc:sldMk cId="0" sldId="271"/>
            <ac:picMk id="227" creationId="{00000000-0000-0000-0000-000000000000}"/>
          </ac:picMkLst>
        </pc:picChg>
      </pc:sldChg>
      <pc:sldChg chg="modSp del mod">
        <pc:chgData name="Amanda Santos" userId="01e69cf81e64fcbe" providerId="LiveId" clId="{1BFA65B0-2968-4236-BA02-2BABA31DC3B5}" dt="2023-08-13T19:52:09.148" v="79" actId="47"/>
        <pc:sldMkLst>
          <pc:docMk/>
          <pc:sldMk cId="0" sldId="272"/>
        </pc:sldMkLst>
        <pc:spChg chg="mod">
          <ac:chgData name="Amanda Santos" userId="01e69cf81e64fcbe" providerId="LiveId" clId="{1BFA65B0-2968-4236-BA02-2BABA31DC3B5}" dt="2023-08-13T19:39:27.807" v="37" actId="207"/>
          <ac:spMkLst>
            <pc:docMk/>
            <pc:sldMk cId="0" sldId="272"/>
            <ac:spMk id="232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39:34.140" v="38" actId="207"/>
          <ac:spMkLst>
            <pc:docMk/>
            <pc:sldMk cId="0" sldId="272"/>
            <ac:spMk id="233" creationId="{00000000-0000-0000-0000-000000000000}"/>
          </ac:spMkLst>
        </pc:sp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73"/>
        </pc:sldMkLst>
        <pc:spChg chg="mod">
          <ac:chgData name="Amanda Santos" userId="01e69cf81e64fcbe" providerId="LiveId" clId="{1BFA65B0-2968-4236-BA02-2BABA31DC3B5}" dt="2023-08-13T19:39:49.448" v="40" actId="207"/>
          <ac:spMkLst>
            <pc:docMk/>
            <pc:sldMk cId="0" sldId="273"/>
            <ac:spMk id="238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39:42.469" v="39" actId="207"/>
          <ac:spMkLst>
            <pc:docMk/>
            <pc:sldMk cId="0" sldId="273"/>
            <ac:spMk id="239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3"/>
            <ac:picMk id="6" creationId="{84E7DA5F-53F8-A455-4ABD-13418A8DD29C}"/>
          </ac:picMkLst>
        </pc:picChg>
      </pc:sldChg>
      <pc:sldChg chg="addSp modSp mod modAnim">
        <pc:chgData name="Amanda Santos" userId="01e69cf81e64fcbe" providerId="LiveId" clId="{1BFA65B0-2968-4236-BA02-2BABA31DC3B5}" dt="2023-08-15T20:43:04.175" v="509"/>
        <pc:sldMkLst>
          <pc:docMk/>
          <pc:sldMk cId="0" sldId="274"/>
        </pc:sldMkLst>
        <pc:spChg chg="mod">
          <ac:chgData name="Amanda Santos" userId="01e69cf81e64fcbe" providerId="LiveId" clId="{1BFA65B0-2968-4236-BA02-2BABA31DC3B5}" dt="2023-08-13T19:39:59.300" v="41" actId="207"/>
          <ac:spMkLst>
            <pc:docMk/>
            <pc:sldMk cId="0" sldId="274"/>
            <ac:spMk id="244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8:38.272" v="488" actId="1076"/>
          <ac:spMkLst>
            <pc:docMk/>
            <pc:sldMk cId="0" sldId="274"/>
            <ac:spMk id="245" creationId="{00000000-0000-0000-0000-000000000000}"/>
          </ac:spMkLst>
        </pc:spChg>
        <pc:spChg chg="mod">
          <ac:chgData name="Amanda Santos" userId="01e69cf81e64fcbe" providerId="LiveId" clId="{1BFA65B0-2968-4236-BA02-2BABA31DC3B5}" dt="2023-08-13T20:08:14.187" v="433" actId="1038"/>
          <ac:spMkLst>
            <pc:docMk/>
            <pc:sldMk cId="0" sldId="274"/>
            <ac:spMk id="246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52:21.954" v="80" actId="207"/>
          <ac:spMkLst>
            <pc:docMk/>
            <pc:sldMk cId="0" sldId="274"/>
            <ac:spMk id="247" creationId="{00000000-0000-0000-0000-000000000000}"/>
          </ac:spMkLst>
        </pc:s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4"/>
            <ac:picMk id="7" creationId="{D8F217C2-CA6F-4D7C-2A4C-D3D1D1EA17E4}"/>
          </ac:picMkLst>
        </pc:picChg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75"/>
        </pc:sldMkLst>
        <pc:spChg chg="mod">
          <ac:chgData name="Amanda Santos" userId="01e69cf81e64fcbe" providerId="LiveId" clId="{1BFA65B0-2968-4236-BA02-2BABA31DC3B5}" dt="2023-08-13T19:53:13.852" v="83" actId="26606"/>
          <ac:spMkLst>
            <pc:docMk/>
            <pc:sldMk cId="0" sldId="275"/>
            <ac:spMk id="252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53:13.852" v="83" actId="26606"/>
          <ac:spMkLst>
            <pc:docMk/>
            <pc:sldMk cId="0" sldId="275"/>
            <ac:spMk id="262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53:13.852" v="83" actId="26606"/>
          <ac:grpSpMkLst>
            <pc:docMk/>
            <pc:sldMk cId="0" sldId="275"/>
            <ac:grpSpMk id="258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5"/>
            <ac:picMk id="5" creationId="{C00ABAC5-EE4C-409F-E1E8-D1EB8C8A82E8}"/>
          </ac:picMkLst>
        </pc:picChg>
        <pc:picChg chg="add">
          <ac:chgData name="Amanda Santos" userId="01e69cf81e64fcbe" providerId="LiveId" clId="{1BFA65B0-2968-4236-BA02-2BABA31DC3B5}" dt="2023-08-13T19:53:13.852" v="83" actId="26606"/>
          <ac:picMkLst>
            <pc:docMk/>
            <pc:sldMk cId="0" sldId="275"/>
            <ac:picMk id="254" creationId="{60397B3E-8DAE-954A-72C3-1EBAFCC68258}"/>
          </ac:picMkLst>
        </pc:picChg>
        <pc:picChg chg="add">
          <ac:chgData name="Amanda Santos" userId="01e69cf81e64fcbe" providerId="LiveId" clId="{1BFA65B0-2968-4236-BA02-2BABA31DC3B5}" dt="2023-08-13T19:53:13.852" v="83" actId="26606"/>
          <ac:picMkLst>
            <pc:docMk/>
            <pc:sldMk cId="0" sldId="275"/>
            <ac:picMk id="264" creationId="{78976801-4346-4636-BA62-265C81DFE7C4}"/>
          </ac:picMkLst>
        </pc:picChg>
      </pc:sldChg>
      <pc:sldChg chg="del">
        <pc:chgData name="Amanda Santos" userId="01e69cf81e64fcbe" providerId="LiveId" clId="{1BFA65B0-2968-4236-BA02-2BABA31DC3B5}" dt="2023-08-13T20:10:28.922" v="493" actId="47"/>
        <pc:sldMkLst>
          <pc:docMk/>
          <pc:sldMk cId="0" sldId="276"/>
        </pc:sldMkLst>
      </pc:sldChg>
      <pc:sldChg chg="modSp del mod">
        <pc:chgData name="Amanda Santos" userId="01e69cf81e64fcbe" providerId="LiveId" clId="{1BFA65B0-2968-4236-BA02-2BABA31DC3B5}" dt="2023-08-13T19:53:21.211" v="84" actId="47"/>
        <pc:sldMkLst>
          <pc:docMk/>
          <pc:sldMk cId="0" sldId="277"/>
        </pc:sldMkLst>
        <pc:spChg chg="mod">
          <ac:chgData name="Amanda Santos" userId="01e69cf81e64fcbe" providerId="LiveId" clId="{1BFA65B0-2968-4236-BA02-2BABA31DC3B5}" dt="2023-08-13T19:40:32.754" v="44" actId="207"/>
          <ac:spMkLst>
            <pc:docMk/>
            <pc:sldMk cId="0" sldId="277"/>
            <ac:spMk id="264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40:39.806" v="45" actId="207"/>
          <ac:spMkLst>
            <pc:docMk/>
            <pc:sldMk cId="0" sldId="277"/>
            <ac:spMk id="265" creationId="{00000000-0000-0000-0000-000000000000}"/>
          </ac:spMkLst>
        </pc:spChg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78"/>
        </pc:sldMkLst>
        <pc:spChg chg="mod">
          <ac:chgData name="Amanda Santos" userId="01e69cf81e64fcbe" providerId="LiveId" clId="{1BFA65B0-2968-4236-BA02-2BABA31DC3B5}" dt="2023-08-13T19:53:27.538" v="85" actId="26606"/>
          <ac:spMkLst>
            <pc:docMk/>
            <pc:sldMk cId="0" sldId="278"/>
            <ac:spMk id="270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53:27.538" v="85" actId="26606"/>
          <ac:spMkLst>
            <pc:docMk/>
            <pc:sldMk cId="0" sldId="278"/>
            <ac:spMk id="280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53:27.538" v="85" actId="26606"/>
          <ac:grpSpMkLst>
            <pc:docMk/>
            <pc:sldMk cId="0" sldId="278"/>
            <ac:grpSpMk id="276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8"/>
            <ac:picMk id="5" creationId="{EDF9AA89-A17D-028F-FD85-83B0246E89FA}"/>
          </ac:picMkLst>
        </pc:picChg>
        <pc:picChg chg="add">
          <ac:chgData name="Amanda Santos" userId="01e69cf81e64fcbe" providerId="LiveId" clId="{1BFA65B0-2968-4236-BA02-2BABA31DC3B5}" dt="2023-08-13T19:53:27.538" v="85" actId="26606"/>
          <ac:picMkLst>
            <pc:docMk/>
            <pc:sldMk cId="0" sldId="278"/>
            <ac:picMk id="272" creationId="{F2FB3AF5-D2DC-E45F-4458-D6A304FCBFED}"/>
          </ac:picMkLst>
        </pc:picChg>
        <pc:picChg chg="add">
          <ac:chgData name="Amanda Santos" userId="01e69cf81e64fcbe" providerId="LiveId" clId="{1BFA65B0-2968-4236-BA02-2BABA31DC3B5}" dt="2023-08-13T19:53:27.538" v="85" actId="26606"/>
          <ac:picMkLst>
            <pc:docMk/>
            <pc:sldMk cId="0" sldId="278"/>
            <ac:picMk id="282" creationId="{78976801-4346-4636-BA62-265C81DFE7C4}"/>
          </ac:picMkLst>
        </pc:picChg>
      </pc:sldChg>
      <pc:sldChg chg="addSp modSp mod setBg modAnim">
        <pc:chgData name="Amanda Santos" userId="01e69cf81e64fcbe" providerId="LiveId" clId="{1BFA65B0-2968-4236-BA02-2BABA31DC3B5}" dt="2023-08-15T20:43:04.175" v="509"/>
        <pc:sldMkLst>
          <pc:docMk/>
          <pc:sldMk cId="0" sldId="279"/>
        </pc:sldMkLst>
        <pc:spChg chg="mod">
          <ac:chgData name="Amanda Santos" userId="01e69cf81e64fcbe" providerId="LiveId" clId="{1BFA65B0-2968-4236-BA02-2BABA31DC3B5}" dt="2023-08-13T19:53:35.204" v="86" actId="26606"/>
          <ac:spMkLst>
            <pc:docMk/>
            <pc:sldMk cId="0" sldId="279"/>
            <ac:spMk id="275" creationId="{00000000-0000-0000-0000-000000000000}"/>
          </ac:spMkLst>
        </pc:spChg>
        <pc:spChg chg="mod">
          <ac:chgData name="Amanda Santos" userId="01e69cf81e64fcbe" providerId="LiveId" clId="{1BFA65B0-2968-4236-BA02-2BABA31DC3B5}" dt="2023-08-13T19:53:35.204" v="86" actId="26606"/>
          <ac:spMkLst>
            <pc:docMk/>
            <pc:sldMk cId="0" sldId="279"/>
            <ac:spMk id="276" creationId="{00000000-0000-0000-0000-000000000000}"/>
          </ac:spMkLst>
        </pc:spChg>
        <pc:spChg chg="add">
          <ac:chgData name="Amanda Santos" userId="01e69cf81e64fcbe" providerId="LiveId" clId="{1BFA65B0-2968-4236-BA02-2BABA31DC3B5}" dt="2023-08-13T19:53:35.204" v="86" actId="26606"/>
          <ac:spMkLst>
            <pc:docMk/>
            <pc:sldMk cId="0" sldId="279"/>
            <ac:spMk id="286" creationId="{C493E730-2044-49B5-A022-B8D6F359343E}"/>
          </ac:spMkLst>
        </pc:spChg>
        <pc:grpChg chg="add">
          <ac:chgData name="Amanda Santos" userId="01e69cf81e64fcbe" providerId="LiveId" clId="{1BFA65B0-2968-4236-BA02-2BABA31DC3B5}" dt="2023-08-13T19:53:35.204" v="86" actId="26606"/>
          <ac:grpSpMkLst>
            <pc:docMk/>
            <pc:sldMk cId="0" sldId="279"/>
            <ac:grpSpMk id="282" creationId="{5B988D63-FA8B-436C-902E-E5005BC0492F}"/>
          </ac:grpSpMkLst>
        </pc:grpChg>
        <pc:picChg chg="add mod">
          <ac:chgData name="Amanda Santos" userId="01e69cf81e64fcbe" providerId="LiveId" clId="{1BFA65B0-2968-4236-BA02-2BABA31DC3B5}" dt="2023-08-15T20:43:04.175" v="509"/>
          <ac:picMkLst>
            <pc:docMk/>
            <pc:sldMk cId="0" sldId="279"/>
            <ac:picMk id="9" creationId="{A299F182-AD4D-021E-33BA-19C3A4431F02}"/>
          </ac:picMkLst>
        </pc:picChg>
        <pc:picChg chg="add">
          <ac:chgData name="Amanda Santos" userId="01e69cf81e64fcbe" providerId="LiveId" clId="{1BFA65B0-2968-4236-BA02-2BABA31DC3B5}" dt="2023-08-13T19:53:35.204" v="86" actId="26606"/>
          <ac:picMkLst>
            <pc:docMk/>
            <pc:sldMk cId="0" sldId="279"/>
            <ac:picMk id="278" creationId="{27C5357A-4960-1E06-ADB5-B4AD676065D7}"/>
          </ac:picMkLst>
        </pc:picChg>
        <pc:picChg chg="add">
          <ac:chgData name="Amanda Santos" userId="01e69cf81e64fcbe" providerId="LiveId" clId="{1BFA65B0-2968-4236-BA02-2BABA31DC3B5}" dt="2023-08-13T19:53:35.204" v="86" actId="26606"/>
          <ac:picMkLst>
            <pc:docMk/>
            <pc:sldMk cId="0" sldId="279"/>
            <ac:picMk id="288" creationId="{78976801-4346-4636-BA62-265C81DFE7C4}"/>
          </ac:picMkLst>
        </pc:picChg>
      </pc:sldChg>
      <pc:sldChg chg="del">
        <pc:chgData name="Amanda Santos" userId="01e69cf81e64fcbe" providerId="LiveId" clId="{1BFA65B0-2968-4236-BA02-2BABA31DC3B5}" dt="2023-08-13T19:30:21.903" v="1" actId="47"/>
        <pc:sldMkLst>
          <pc:docMk/>
          <pc:sldMk cId="0" sldId="280"/>
        </pc:sldMkLst>
      </pc:sldChg>
      <pc:sldMasterChg chg="delSldLayout">
        <pc:chgData name="Amanda Santos" userId="01e69cf81e64fcbe" providerId="LiveId" clId="{1BFA65B0-2968-4236-BA02-2BABA31DC3B5}" dt="2023-08-13T19:30:21.903" v="1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1BFA65B0-2968-4236-BA02-2BABA31DC3B5}" dt="2023-08-13T19:30:21.903" v="1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44a1778c1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gc44a1778c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051b9905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ge051b9905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051b99057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ge051b99057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051b99057_4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e051b99057_4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e051b99057_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ge051b99057_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e051b99057_4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ge051b99057_4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051b99057_4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ge051b99057_4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051b99057_4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e051b99057_4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051b99057_4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ge051b99057_4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051b99057_4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e051b99057_4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051b99057_4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ge051b99057_4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e051b99057_4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ge051b99057_4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051b99057_4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ge051b99057_4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051b99057_4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ge051b99057_4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051b99057_4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ge051b99057_4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e051b99057_4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6" name="Google Shape;236;ge051b99057_4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e051b99057_4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ge051b99057_4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e051b99057_4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ge051b99057_4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e051b99057_4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e051b99057_4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e051b99057_4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ge051b99057_4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2886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068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21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65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66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34315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35783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221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18881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4557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6313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027464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53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8440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48662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87047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05680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1_Imagem com Legenda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613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596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.m4a"/><Relationship Id="rId7" Type="http://schemas.openxmlformats.org/officeDocument/2006/relationships/image" Target="../media/image6.jpe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.m4a"/><Relationship Id="rId7" Type="http://schemas.openxmlformats.org/officeDocument/2006/relationships/image" Target="../media/image7.jpe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m.leiaja.com/carreiras/2020/04/10/enem-5-vezes-em-que-o-cristianismo-foi-cobrado-na-prova/" TargetMode="Externa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5.png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1.m4a"/><Relationship Id="rId7" Type="http://schemas.openxmlformats.org/officeDocument/2006/relationships/image" Target="../media/image15.jpeg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2.m4a"/><Relationship Id="rId7" Type="http://schemas.openxmlformats.org/officeDocument/2006/relationships/image" Target="../media/image16.jpg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hyperlink" Target="https://www.historiadasartes.com/sala-dos-professores/teto-da-capela-sistina-michelangelo/" TargetMode="Externa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5.png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openxmlformats.org/officeDocument/2006/relationships/image" Target="../media/image17.jp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5.png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18.jp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5.m4a"/><Relationship Id="rId7" Type="http://schemas.openxmlformats.org/officeDocument/2006/relationships/image" Target="../media/image19.png"/><Relationship Id="rId2" Type="http://schemas.microsoft.com/office/2007/relationships/media" Target="../media/media15.m4a"/><Relationship Id="rId1" Type="http://schemas.openxmlformats.org/officeDocument/2006/relationships/tags" Target="../tags/tag12.xml"/><Relationship Id="rId6" Type="http://schemas.openxmlformats.org/officeDocument/2006/relationships/hyperlink" Target="https://www.historiadasartes.com/sala-dos-professores/teto-da-capela-sistina-michelangelo/" TargetMode="Externa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8.m4a"/><Relationship Id="rId7" Type="http://schemas.openxmlformats.org/officeDocument/2006/relationships/image" Target="../media/image13.jpeg"/><Relationship Id="rId2" Type="http://schemas.microsoft.com/office/2007/relationships/media" Target="../media/media18.m4a"/><Relationship Id="rId1" Type="http://schemas.openxmlformats.org/officeDocument/2006/relationships/tags" Target="../tags/tag1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9.m4a"/><Relationship Id="rId7" Type="http://schemas.openxmlformats.org/officeDocument/2006/relationships/image" Target="../media/image20.jpeg"/><Relationship Id="rId2" Type="http://schemas.microsoft.com/office/2007/relationships/media" Target="../media/media19.m4a"/><Relationship Id="rId1" Type="http://schemas.openxmlformats.org/officeDocument/2006/relationships/tags" Target="../tags/tag1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0.m4a"/><Relationship Id="rId7" Type="http://schemas.openxmlformats.org/officeDocument/2006/relationships/image" Target="../media/image21.jpeg"/><Relationship Id="rId2" Type="http://schemas.microsoft.com/office/2007/relationships/media" Target="../media/media20.m4a"/><Relationship Id="rId1" Type="http://schemas.openxmlformats.org/officeDocument/2006/relationships/tags" Target="../tags/tag17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24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31" name="Rectangle 130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07023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98" name="Google Shape;98;gc44a1778c1_0_3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500"/>
            </a:pPr>
            <a:r>
              <a:rPr lang="en-US" sz="1500" b="1" i="0" u="none" strike="noStrike" cap="none" dirty="0">
                <a:sym typeface="Calibri"/>
              </a:rPr>
              <a:t>FILOSOFIA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dirty="0">
              <a:sym typeface="Calibri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>
                <a:sym typeface="Calibri"/>
              </a:rPr>
              <a:t>PATRÍSTICA </a:t>
            </a:r>
            <a:endParaRPr lang="en-US" sz="1500" b="1" i="0" u="none" strike="noStrike" cap="none" dirty="0">
              <a:sym typeface="Calibri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dirty="0">
              <a:sym typeface="Calibri"/>
            </a:endParaRPr>
          </a:p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i="0" u="none" strike="noStrike" cap="none" dirty="0">
                <a:sym typeface="Calibri"/>
              </a:rPr>
              <a:t>AULA 09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i="0" u="none" strike="noStrike" cap="none" dirty="0">
                <a:sym typeface="Calibri"/>
              </a:rPr>
              <a:t> 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</p:txBody>
      </p:sp>
      <p:pic>
        <p:nvPicPr>
          <p:cNvPr id="100" name="Picture 99" descr="Navio de papel amarelo liderando navios brancos">
            <a:extLst>
              <a:ext uri="{FF2B5EF4-FFF2-40B4-BE49-F238E27FC236}">
                <a16:creationId xmlns:a16="http://schemas.microsoft.com/office/drawing/2014/main" id="{31ED1C93-2C8F-8148-ED66-44D1848697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9113" r="5704" b="-1"/>
          <a:stretch/>
        </p:blipFill>
        <p:spPr>
          <a:xfrm>
            <a:off x="6140318" y="711145"/>
            <a:ext cx="2518858" cy="372121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DBF6F8C-7A53-F126-9ECA-887FAB95251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86"/>
    </mc:Choice>
    <mc:Fallback>
      <p:transition spd="slow" advTm="6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16" name="Rectangle 115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11" name="Picture 110" descr="Quebra-cabeça branco com uma peça vermelha">
            <a:extLst>
              <a:ext uri="{FF2B5EF4-FFF2-40B4-BE49-F238E27FC236}">
                <a16:creationId xmlns:a16="http://schemas.microsoft.com/office/drawing/2014/main" id="{512B845C-65A2-BB25-5E82-52BFD3446E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765" r="30159" b="-2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8" name="Google Shape;108;ge051b99057_4_0"/>
          <p:cNvSpPr txBox="1">
            <a:spLocks noGrp="1"/>
          </p:cNvSpPr>
          <p:nvPr>
            <p:ph type="title"/>
          </p:nvPr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b="1" dirty="0"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lang="pt-BR" dirty="0"/>
          </a:p>
        </p:txBody>
      </p:sp>
      <p:pic>
        <p:nvPicPr>
          <p:cNvPr id="121" name="Picture 120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09" name="Google Shape;109;ge051b99057_4_0"/>
          <p:cNvSpPr txBox="1">
            <a:spLocks noGrp="1"/>
          </p:cNvSpPr>
          <p:nvPr>
            <p:ph idx="1"/>
          </p:nvPr>
        </p:nvSpPr>
        <p:spPr>
          <a:xfrm>
            <a:off x="510240" y="1737724"/>
            <a:ext cx="4817409" cy="2699487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pt-BR" sz="1500" dirty="0"/>
          </a:p>
          <a:p>
            <a:pPr marL="0" lvl="0" indent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pt-BR" sz="1500" dirty="0"/>
          </a:p>
          <a:p>
            <a:pPr marL="0" lvl="0" indent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500" dirty="0"/>
              <a:t>Identificar as principais características da Patrística</a:t>
            </a:r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A1A3F22C-1AD6-FDC2-78C2-2CD305E3A6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7"/>
    </mc:Choice>
    <mc:Fallback>
      <p:transition spd="slow" advTm="6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22" name="Rectangle 121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17" name="Picture 116" descr="Ponto de interrogação em tela de fundo verde pastel">
            <a:extLst>
              <a:ext uri="{FF2B5EF4-FFF2-40B4-BE49-F238E27FC236}">
                <a16:creationId xmlns:a16="http://schemas.microsoft.com/office/drawing/2014/main" id="{D9B8DBF0-54F3-1F68-FF42-FE9BE669DD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612" r="4622" b="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14" name="Google Shape;114;ge051b99057_4_5"/>
          <p:cNvSpPr txBox="1">
            <a:spLocks noGrp="1"/>
          </p:cNvSpPr>
          <p:nvPr>
            <p:ph type="title"/>
          </p:nvPr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b="1" dirty="0">
                <a:latin typeface="Calibri"/>
                <a:ea typeface="Calibri"/>
                <a:cs typeface="Calibri"/>
                <a:sym typeface="Calibri"/>
              </a:rPr>
              <a:t>REFLETINDO</a:t>
            </a:r>
            <a:endParaRPr lang="pt-BR" dirty="0"/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15" name="Google Shape;115;ge051b99057_4_5"/>
          <p:cNvSpPr txBox="1">
            <a:spLocks noGrp="1"/>
          </p:cNvSpPr>
          <p:nvPr>
            <p:ph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500" b="0" i="0" dirty="0"/>
              <a:t>   </a:t>
            </a:r>
            <a:endParaRPr lang="pt-BR" sz="1500" dirty="0"/>
          </a:p>
          <a:p>
            <a:pPr marL="0" lvl="0" indent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500" b="0" i="0" dirty="0"/>
              <a:t>A filosofia inicia o conflito entre razão e fé quando tenta deixar para trás a fé cega nos mitos, explicando racionalmente tais fenômenos. Ao pensarmos nesse conflito entre a fé e a razão</a:t>
            </a:r>
            <a:r>
              <a:rPr lang="pt-BR" sz="1500" dirty="0"/>
              <a:t>, a </a:t>
            </a:r>
            <a:r>
              <a:rPr lang="pt-BR" sz="1500" b="0" i="0" dirty="0"/>
              <a:t> doutrina cristã de Deus deve ser inteligível, racional, ou simplesmente procurar  ater-se ao testemunho das Escrituras? </a:t>
            </a:r>
            <a:endParaRPr lang="pt-BR" sz="1500" dirty="0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B049BDA0-4FCB-35CD-55BA-596C52B0DB5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48"/>
    </mc:Choice>
    <mc:Fallback>
      <p:transition spd="slow" advTm="31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0E93D5FC-63A0-47A4-A8C7-365881F64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EC8E9B6-3D7A-4F5B-9DEC-7C109D10F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B46DE350-A6F7-48F8-BC26-39BE38D1D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C2A1BCF2-2977-4E81-8823-91321793F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87BE72E-2DA8-42F0-8ACA-D7572BFA7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44AD07A-A369-48B1-9476-EF07FAA53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40" name="Rectangle 139">
              <a:extLst>
                <a:ext uri="{FF2B5EF4-FFF2-40B4-BE49-F238E27FC236}">
                  <a16:creationId xmlns:a16="http://schemas.microsoft.com/office/drawing/2014/main" id="{991086F0-AE3D-4C86-99DE-229098348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1F7B0F45-4E18-41D4-BB54-F35403C51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8F31EF5-7BFE-42A8-A874-E14D5DD46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418017"/>
            <a:ext cx="6097404" cy="1245249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0" name="Google Shape;120;ge051b99057_4_10"/>
          <p:cNvSpPr txBox="1">
            <a:spLocks noGrp="1"/>
          </p:cNvSpPr>
          <p:nvPr>
            <p:ph type="title"/>
          </p:nvPr>
        </p:nvSpPr>
        <p:spPr>
          <a:xfrm>
            <a:off x="518181" y="3532862"/>
            <a:ext cx="5463510" cy="70518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r" defTabSz="914400"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sz="2000" b="1" dirty="0" err="1"/>
              <a:t>Você</a:t>
            </a:r>
            <a:r>
              <a:rPr lang="en-US" sz="2000" b="1" dirty="0"/>
              <a:t> </a:t>
            </a:r>
            <a:r>
              <a:rPr lang="en-US" sz="2000" b="1" dirty="0" err="1"/>
              <a:t>já</a:t>
            </a:r>
            <a:r>
              <a:rPr lang="en-US" sz="2000" b="1" dirty="0"/>
              <a:t> se </a:t>
            </a:r>
            <a:r>
              <a:rPr lang="en-US" sz="2000" b="1" dirty="0" err="1"/>
              <a:t>questionou</a:t>
            </a:r>
            <a:r>
              <a:rPr lang="en-US" sz="2000" b="1" dirty="0"/>
              <a:t> se é </a:t>
            </a:r>
            <a:r>
              <a:rPr lang="en-US" sz="2000" b="1" dirty="0" err="1"/>
              <a:t>possível</a:t>
            </a:r>
            <a:r>
              <a:rPr lang="en-US" sz="2000" b="1" dirty="0"/>
              <a:t> que a </a:t>
            </a:r>
            <a:r>
              <a:rPr lang="en-US" sz="2000" b="1" dirty="0" err="1"/>
              <a:t>fé</a:t>
            </a:r>
            <a:r>
              <a:rPr lang="en-US" sz="2000" b="1" dirty="0"/>
              <a:t> e a </a:t>
            </a:r>
            <a:r>
              <a:rPr lang="en-US" sz="2000" b="1" dirty="0" err="1"/>
              <a:t>razão</a:t>
            </a:r>
            <a:r>
              <a:rPr lang="en-US" sz="2000" b="1" dirty="0"/>
              <a:t> </a:t>
            </a:r>
            <a:r>
              <a:rPr lang="en-US" sz="2000" b="1" dirty="0" err="1"/>
              <a:t>caminhem</a:t>
            </a:r>
            <a:r>
              <a:rPr lang="en-US" sz="2000" b="1" dirty="0"/>
              <a:t> juntas?</a:t>
            </a:r>
            <a:endParaRPr lang="en-US" sz="2000" dirty="0"/>
          </a:p>
        </p:txBody>
      </p:sp>
      <p:sp>
        <p:nvSpPr>
          <p:cNvPr id="126" name="Content Placeholder 125">
            <a:extLst>
              <a:ext uri="{FF2B5EF4-FFF2-40B4-BE49-F238E27FC236}">
                <a16:creationId xmlns:a16="http://schemas.microsoft.com/office/drawing/2014/main" id="{6FEB9BDE-2B34-1AD3-F4AC-E2A94B8DF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724" y="4734966"/>
            <a:ext cx="5471501" cy="304925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00"/>
              <a:buNone/>
            </a:pPr>
            <a:r>
              <a:rPr lang="en-US" sz="1200" b="0" i="0" u="none" strike="noStrike" cap="none" dirty="0">
                <a:sym typeface="Calibri"/>
              </a:rPr>
              <a:t>https://brasilescola.uol.com.br/filosofia/o-conflito-entre-fe-razao.htm</a:t>
            </a:r>
            <a:endParaRPr lang="en-US" sz="1200" b="0" i="0" u="none" strike="noStrike" cap="none" dirty="0">
              <a:sym typeface="Arial"/>
            </a:endParaRPr>
          </a:p>
        </p:txBody>
      </p:sp>
      <p:pic>
        <p:nvPicPr>
          <p:cNvPr id="121" name="Google Shape;121;ge051b99057_4_10" descr="Fé vs. Razão - conflito existente desde a Grécia antiga"/>
          <p:cNvPicPr preferRelativeResize="0">
            <a:picLocks/>
          </p:cNvPicPr>
          <p:nvPr/>
        </p:nvPicPr>
        <p:blipFill rotWithShape="1">
          <a:blip r:embed="rId9"/>
          <a:srcRect l="7405" r="9016"/>
          <a:stretch/>
        </p:blipFill>
        <p:spPr>
          <a:xfrm>
            <a:off x="6213121" y="480058"/>
            <a:ext cx="2452790" cy="2706856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565ED392-7278-4AAA-BC0F-C47497DBC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5127" y="3418017"/>
            <a:ext cx="2944430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BBB09EE-90EA-4D35-B0FF-63B6EE97C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" y="4657597"/>
            <a:ext cx="6089465" cy="20695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0C677B7-3768-43DD-955D-D2BE3B84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3119" y="4657597"/>
            <a:ext cx="2938821" cy="206957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7BD7206F-0C96-C623-7645-F5702F8D91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75"/>
    </mc:Choice>
    <mc:Fallback>
      <p:transition spd="slow" advTm="98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051b99057_4_16"/>
          <p:cNvSpPr txBox="1">
            <a:spLocks noGrp="1"/>
          </p:cNvSpPr>
          <p:nvPr>
            <p:ph type="title"/>
          </p:nvPr>
        </p:nvSpPr>
        <p:spPr>
          <a:xfrm>
            <a:off x="628650" y="708429"/>
            <a:ext cx="78867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sz="2100" b="1">
                <a:latin typeface="Calibri"/>
                <a:ea typeface="Calibri"/>
                <a:cs typeface="Calibri"/>
                <a:sym typeface="Calibri"/>
              </a:rPr>
              <a:t>PATRÍSTICA</a:t>
            </a:r>
            <a:endParaRPr/>
          </a:p>
        </p:txBody>
      </p:sp>
      <p:sp>
        <p:nvSpPr>
          <p:cNvPr id="128" name="Google Shape;128;ge051b99057_4_16"/>
          <p:cNvSpPr/>
          <p:nvPr/>
        </p:nvSpPr>
        <p:spPr>
          <a:xfrm rot="-711236">
            <a:off x="6465785" y="2627193"/>
            <a:ext cx="1350909" cy="57662"/>
          </a:xfrm>
          <a:prstGeom prst="roundRect">
            <a:avLst>
              <a:gd name="adj" fmla="val 50000"/>
            </a:avLst>
          </a:prstGeom>
          <a:solidFill>
            <a:srgbClr val="A64D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e051b99057_4_16"/>
          <p:cNvSpPr/>
          <p:nvPr/>
        </p:nvSpPr>
        <p:spPr>
          <a:xfrm rot="711236" flipH="1">
            <a:off x="5180976" y="2627193"/>
            <a:ext cx="1350909" cy="57662"/>
          </a:xfrm>
          <a:prstGeom prst="roundRect">
            <a:avLst>
              <a:gd name="adj" fmla="val 50000"/>
            </a:avLst>
          </a:prstGeom>
          <a:solidFill>
            <a:srgbClr val="A64D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ge051b99057_4_16"/>
          <p:cNvGrpSpPr/>
          <p:nvPr/>
        </p:nvGrpSpPr>
        <p:grpSpPr>
          <a:xfrm>
            <a:off x="5377633" y="2659385"/>
            <a:ext cx="1958396" cy="1597809"/>
            <a:chOff x="5663923" y="2541798"/>
            <a:chExt cx="1895100" cy="1230788"/>
          </a:xfrm>
        </p:grpSpPr>
        <p:sp>
          <p:nvSpPr>
            <p:cNvPr id="131" name="Google Shape;131;ge051b99057_4_16"/>
            <p:cNvSpPr/>
            <p:nvPr/>
          </p:nvSpPr>
          <p:spPr>
            <a:xfrm rot="-1789476">
              <a:off x="6572742" y="2571072"/>
              <a:ext cx="160451" cy="160451"/>
            </a:xfrm>
            <a:prstGeom prst="ellipse">
              <a:avLst/>
            </a:prstGeom>
            <a:solidFill>
              <a:srgbClr val="D0E0E3"/>
            </a:solidFill>
            <a:ln w="38100" cap="flat" cmpd="sng">
              <a:solidFill>
                <a:srgbClr val="8585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ge051b99057_4_16"/>
            <p:cNvSpPr txBox="1"/>
            <p:nvPr/>
          </p:nvSpPr>
          <p:spPr>
            <a:xfrm>
              <a:off x="6147315" y="2735589"/>
              <a:ext cx="1115700" cy="171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1" i="0" u="none" strike="noStrike" cap="none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Fim do séc. IV</a:t>
              </a:r>
              <a:endParaRPr sz="1100" b="1" i="0" u="none" strike="noStrike" cap="none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" name="Google Shape;133;ge051b99057_4_16"/>
            <p:cNvSpPr/>
            <p:nvPr/>
          </p:nvSpPr>
          <p:spPr>
            <a:xfrm>
              <a:off x="5796625" y="3069013"/>
              <a:ext cx="1712700" cy="703500"/>
            </a:xfrm>
            <a:prstGeom prst="roundRect">
              <a:avLst>
                <a:gd name="adj" fmla="val 4485"/>
              </a:avLst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ge051b99057_4_16"/>
            <p:cNvSpPr txBox="1"/>
            <p:nvPr/>
          </p:nvSpPr>
          <p:spPr>
            <a:xfrm>
              <a:off x="5663923" y="3132986"/>
              <a:ext cx="1895100" cy="6396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just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0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Teodósio torna o Cristianismo a religião oficial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ge051b99057_4_16"/>
            <p:cNvSpPr/>
            <p:nvPr/>
          </p:nvSpPr>
          <p:spPr>
            <a:xfrm>
              <a:off x="6607975" y="3065491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ge051b99057_4_16"/>
          <p:cNvSpPr/>
          <p:nvPr/>
        </p:nvSpPr>
        <p:spPr>
          <a:xfrm rot="-711236">
            <a:off x="3899973" y="2627193"/>
            <a:ext cx="1350909" cy="57662"/>
          </a:xfrm>
          <a:prstGeom prst="roundRect">
            <a:avLst>
              <a:gd name="adj" fmla="val 50000"/>
            </a:avLst>
          </a:prstGeom>
          <a:solidFill>
            <a:srgbClr val="A64D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e051b99057_4_16"/>
          <p:cNvSpPr/>
          <p:nvPr/>
        </p:nvSpPr>
        <p:spPr>
          <a:xfrm rot="-10088764">
            <a:off x="2572409" y="2647070"/>
            <a:ext cx="1350909" cy="43185"/>
          </a:xfrm>
          <a:prstGeom prst="roundRect">
            <a:avLst>
              <a:gd name="adj" fmla="val 50000"/>
            </a:avLst>
          </a:prstGeom>
          <a:solidFill>
            <a:srgbClr val="A64D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ge051b99057_4_16"/>
          <p:cNvGrpSpPr/>
          <p:nvPr/>
        </p:nvGrpSpPr>
        <p:grpSpPr>
          <a:xfrm>
            <a:off x="2938374" y="2765159"/>
            <a:ext cx="1860139" cy="1492010"/>
            <a:chOff x="3021975" y="2541798"/>
            <a:chExt cx="1773250" cy="1492010"/>
          </a:xfrm>
        </p:grpSpPr>
        <p:sp>
          <p:nvSpPr>
            <p:cNvPr id="139" name="Google Shape;139;ge051b99057_4_16"/>
            <p:cNvSpPr txBox="1"/>
            <p:nvPr/>
          </p:nvSpPr>
          <p:spPr>
            <a:xfrm>
              <a:off x="3472728" y="2735585"/>
              <a:ext cx="805500" cy="27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1" i="0" u="none" strike="noStrike" cap="none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313 d. C. a.C.</a:t>
              </a:r>
              <a:endParaRPr sz="1100" b="1" i="0" u="none" strike="noStrike" cap="none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" name="Google Shape;140;ge051b99057_4_16"/>
            <p:cNvSpPr/>
            <p:nvPr/>
          </p:nvSpPr>
          <p:spPr>
            <a:xfrm rot="-1789476">
              <a:off x="3798091" y="2571072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701C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ge051b99057_4_16"/>
            <p:cNvSpPr/>
            <p:nvPr/>
          </p:nvSpPr>
          <p:spPr>
            <a:xfrm>
              <a:off x="3021975" y="3069013"/>
              <a:ext cx="1712700" cy="703500"/>
            </a:xfrm>
            <a:prstGeom prst="roundRect">
              <a:avLst>
                <a:gd name="adj" fmla="val 448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ge051b99057_4_16"/>
            <p:cNvSpPr txBox="1"/>
            <p:nvPr/>
          </p:nvSpPr>
          <p:spPr>
            <a:xfrm>
              <a:off x="3033025" y="3141908"/>
              <a:ext cx="1762200" cy="8919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Édito de Milão - Igreja legalizada - Várias religiões convivem 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ge051b99057_4_16"/>
            <p:cNvSpPr/>
            <p:nvPr/>
          </p:nvSpPr>
          <p:spPr>
            <a:xfrm>
              <a:off x="3833325" y="3004364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4" name="Google Shape;144;ge051b99057_4_16"/>
          <p:cNvSpPr/>
          <p:nvPr/>
        </p:nvSpPr>
        <p:spPr>
          <a:xfrm rot="-711236">
            <a:off x="1240007" y="2627193"/>
            <a:ext cx="1350909" cy="57662"/>
          </a:xfrm>
          <a:prstGeom prst="roundRect">
            <a:avLst>
              <a:gd name="adj" fmla="val 50000"/>
            </a:avLst>
          </a:prstGeom>
          <a:solidFill>
            <a:srgbClr val="701C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ge051b99057_4_16"/>
          <p:cNvGrpSpPr/>
          <p:nvPr/>
        </p:nvGrpSpPr>
        <p:grpSpPr>
          <a:xfrm>
            <a:off x="1745627" y="1209432"/>
            <a:ext cx="1895100" cy="1419265"/>
            <a:chOff x="1593229" y="1166288"/>
            <a:chExt cx="1895100" cy="1300408"/>
          </a:xfrm>
        </p:grpSpPr>
        <p:sp>
          <p:nvSpPr>
            <p:cNvPr id="146" name="Google Shape;146;ge051b99057_4_16"/>
            <p:cNvSpPr/>
            <p:nvPr/>
          </p:nvSpPr>
          <p:spPr>
            <a:xfrm>
              <a:off x="1637475" y="1219942"/>
              <a:ext cx="1712700" cy="703500"/>
            </a:xfrm>
            <a:prstGeom prst="roundRect">
              <a:avLst>
                <a:gd name="adj" fmla="val 4485"/>
              </a:avLst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ge051b99057_4_16"/>
            <p:cNvSpPr txBox="1"/>
            <p:nvPr/>
          </p:nvSpPr>
          <p:spPr>
            <a:xfrm>
              <a:off x="2066172" y="1985299"/>
              <a:ext cx="917100" cy="33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1" i="0" u="none" strike="noStrike" cap="none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Séc. I d.C.</a:t>
              </a:r>
              <a:endParaRPr sz="1100" b="1" i="0" u="none" strike="noStrike" cap="none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8" name="Google Shape;148;ge051b99057_4_16"/>
            <p:cNvSpPr/>
            <p:nvPr/>
          </p:nvSpPr>
          <p:spPr>
            <a:xfrm rot="10800000">
              <a:off x="2448800" y="1919036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ge051b99057_4_16"/>
            <p:cNvSpPr txBox="1"/>
            <p:nvPr/>
          </p:nvSpPr>
          <p:spPr>
            <a:xfrm>
              <a:off x="1593229" y="1166288"/>
              <a:ext cx="1895100" cy="8190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Surge no contexto do Império Romano - Igreja clandestina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ge051b99057_4_16"/>
            <p:cNvSpPr/>
            <p:nvPr/>
          </p:nvSpPr>
          <p:spPr>
            <a:xfrm rot="-1789476">
              <a:off x="2410765" y="2276970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701C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ge051b99057_4_16"/>
          <p:cNvGrpSpPr/>
          <p:nvPr/>
        </p:nvGrpSpPr>
        <p:grpSpPr>
          <a:xfrm>
            <a:off x="4262402" y="1238720"/>
            <a:ext cx="1895103" cy="1360809"/>
            <a:chOff x="4409300" y="1105886"/>
            <a:chExt cx="1712700" cy="1360809"/>
          </a:xfrm>
        </p:grpSpPr>
        <p:sp>
          <p:nvSpPr>
            <p:cNvPr id="152" name="Google Shape;152;ge051b99057_4_16"/>
            <p:cNvSpPr/>
            <p:nvPr/>
          </p:nvSpPr>
          <p:spPr>
            <a:xfrm rot="-1789476">
              <a:off x="5185416" y="2276970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8585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ge051b99057_4_16"/>
            <p:cNvSpPr txBox="1"/>
            <p:nvPr/>
          </p:nvSpPr>
          <p:spPr>
            <a:xfrm>
              <a:off x="4921737" y="1985302"/>
              <a:ext cx="8805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1" i="0" u="none" strike="noStrike" cap="none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325 d.C.</a:t>
              </a:r>
              <a:endParaRPr sz="1100" b="1" i="0" u="none" strike="noStrike" cap="none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" name="Google Shape;154;ge051b99057_4_16"/>
            <p:cNvSpPr/>
            <p:nvPr/>
          </p:nvSpPr>
          <p:spPr>
            <a:xfrm>
              <a:off x="4409300" y="1219942"/>
              <a:ext cx="1712700" cy="703500"/>
            </a:xfrm>
            <a:prstGeom prst="roundRect">
              <a:avLst>
                <a:gd name="adj" fmla="val 448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ge051b99057_4_16"/>
            <p:cNvSpPr/>
            <p:nvPr/>
          </p:nvSpPr>
          <p:spPr>
            <a:xfrm rot="10800000">
              <a:off x="5220625" y="1919036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ge051b99057_4_16"/>
            <p:cNvSpPr txBox="1"/>
            <p:nvPr/>
          </p:nvSpPr>
          <p:spPr>
            <a:xfrm>
              <a:off x="4453555" y="1105886"/>
              <a:ext cx="1624200" cy="8808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just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Concílio de Nicéia - Constantino reconhece o Deus cristão como único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" name="Áudio 3">
            <a:hlinkClick r:id="" action="ppaction://media"/>
            <a:extLst>
              <a:ext uri="{FF2B5EF4-FFF2-40B4-BE49-F238E27FC236}">
                <a16:creationId xmlns:a16="http://schemas.microsoft.com/office/drawing/2014/main" id="{ACDDE9DD-BD2C-5F2B-7BB3-C254D77F0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05"/>
    </mc:Choice>
    <mc:Fallback>
      <p:transition spd="slow" advTm="31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e051b99057_4_49"/>
          <p:cNvSpPr txBox="1">
            <a:spLocks noGrp="1"/>
          </p:cNvSpPr>
          <p:nvPr>
            <p:ph sz="half" idx="1"/>
          </p:nvPr>
        </p:nvSpPr>
        <p:spPr>
          <a:xfrm>
            <a:off x="453554" y="1434388"/>
            <a:ext cx="2639841" cy="3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Na imagem ao lado vemos a representação da crucificação de cristo e os dois ladrões.  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Você sabia que o cristianismo é a religião com maior adeptos no Brasil?</a:t>
            </a:r>
            <a:endParaRPr dirty="0"/>
          </a:p>
        </p:txBody>
      </p:sp>
      <p:pic>
        <p:nvPicPr>
          <p:cNvPr id="162" name="Google Shape;162;ge051b99057_4_49" descr="Pixabay"/>
          <p:cNvPicPr preferRelativeResize="0">
            <a:picLocks noGrp="1"/>
          </p:cNvPicPr>
          <p:nvPr>
            <p:ph sz="half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3241963" y="1198094"/>
            <a:ext cx="5356500" cy="243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e051b99057_4_49"/>
          <p:cNvSpPr txBox="1"/>
          <p:nvPr/>
        </p:nvSpPr>
        <p:spPr>
          <a:xfrm>
            <a:off x="4307032" y="3635922"/>
            <a:ext cx="4572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6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Enem: 5 vezes em que o Cristianismo foi cobrado na prova | LeiaJá (leiaja.com)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Áudio 3">
            <a:hlinkClick r:id="" action="ppaction://media"/>
            <a:extLst>
              <a:ext uri="{FF2B5EF4-FFF2-40B4-BE49-F238E27FC236}">
                <a16:creationId xmlns:a16="http://schemas.microsoft.com/office/drawing/2014/main" id="{8A40D2BA-A12B-A54D-EF31-5704A0C9C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40"/>
    </mc:Choice>
    <mc:Fallback>
      <p:transition spd="slow" advTm="15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174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81" name="Rectangle 180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86" name="Rectangle 185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71" name="Picture 170" descr="Escadas da frente e colunas de um majestoso edifício da cidade">
            <a:extLst>
              <a:ext uri="{FF2B5EF4-FFF2-40B4-BE49-F238E27FC236}">
                <a16:creationId xmlns:a16="http://schemas.microsoft.com/office/drawing/2014/main" id="{FF259FF5-D5A0-A544-C13C-D824C87C033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6234" r="28582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9" name="Rectangle 188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68" name="Google Shape;168;ge051b99057_4_55"/>
          <p:cNvSpPr txBox="1">
            <a:spLocks noGrp="1"/>
          </p:cNvSpPr>
          <p:nvPr>
            <p:ph type="title"/>
          </p:nvPr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Aft>
                <a:spcPts val="0"/>
              </a:spcAft>
              <a:buClr>
                <a:schemeClr val="dk1"/>
              </a:buClr>
              <a:buSzPts val="2100"/>
            </a:pPr>
            <a:r>
              <a:rPr lang="en-US" sz="3600" b="1" dirty="0">
                <a:sym typeface="Calibri"/>
              </a:rPr>
              <a:t>PATRÍSTICA</a:t>
            </a:r>
            <a:endParaRPr lang="en-US" sz="3600" dirty="0"/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69" name="Google Shape;169;ge051b99057_4_55"/>
          <p:cNvSpPr txBox="1">
            <a:spLocks noGrp="1"/>
          </p:cNvSpPr>
          <p:nvPr>
            <p:ph sz="half"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-228600" defTabSz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-US" sz="1500" dirty="0"/>
          </a:p>
          <a:p>
            <a:pPr marL="0" lvl="0" indent="-228600" defTabSz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sz="1500" dirty="0" err="1"/>
              <a:t>Tem</a:t>
            </a:r>
            <a:r>
              <a:rPr lang="en-US" sz="1500" dirty="0"/>
              <a:t> </a:t>
            </a:r>
            <a:r>
              <a:rPr lang="en-US" sz="1500" dirty="0" err="1"/>
              <a:t>início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chamada</a:t>
            </a:r>
            <a:r>
              <a:rPr lang="en-US" sz="1500" dirty="0"/>
              <a:t> Alta </a:t>
            </a:r>
            <a:r>
              <a:rPr lang="en-US" sz="1500" dirty="0" err="1"/>
              <a:t>Idade</a:t>
            </a:r>
            <a:r>
              <a:rPr lang="en-US" sz="1500" dirty="0"/>
              <a:t> </a:t>
            </a:r>
            <a:r>
              <a:rPr lang="en-US" sz="1500" dirty="0" err="1"/>
              <a:t>Média</a:t>
            </a:r>
            <a:r>
              <a:rPr lang="en-US" sz="1500" dirty="0"/>
              <a:t> com as </a:t>
            </a:r>
            <a:r>
              <a:rPr lang="en-US" sz="1500" dirty="0" err="1"/>
              <a:t>Epístolas</a:t>
            </a:r>
            <a:r>
              <a:rPr lang="en-US" sz="1500" dirty="0"/>
              <a:t> do </a:t>
            </a:r>
            <a:r>
              <a:rPr lang="en-US" sz="1500" dirty="0" err="1"/>
              <a:t>apóstolo</a:t>
            </a:r>
            <a:r>
              <a:rPr lang="en-US" sz="1500" dirty="0"/>
              <a:t> Paulo (5 </a:t>
            </a:r>
            <a:r>
              <a:rPr lang="en-US" sz="1500" dirty="0" err="1"/>
              <a:t>d.C.</a:t>
            </a:r>
            <a:r>
              <a:rPr lang="en-US" sz="1500" dirty="0"/>
              <a:t>- 67 </a:t>
            </a:r>
            <a:r>
              <a:rPr lang="en-US" sz="1500" dirty="0" err="1"/>
              <a:t>d.C.</a:t>
            </a:r>
            <a:r>
              <a:rPr lang="en-US" sz="1500" dirty="0"/>
              <a:t>) e o </a:t>
            </a:r>
            <a:r>
              <a:rPr lang="en-US" sz="1500" dirty="0" err="1"/>
              <a:t>Evangelho</a:t>
            </a:r>
            <a:r>
              <a:rPr lang="en-US" sz="1500" dirty="0"/>
              <a:t> do </a:t>
            </a:r>
            <a:r>
              <a:rPr lang="en-US" sz="1500" dirty="0" err="1"/>
              <a:t>apóstolo</a:t>
            </a:r>
            <a:r>
              <a:rPr lang="en-US" sz="1500" dirty="0"/>
              <a:t> João (15 </a:t>
            </a:r>
            <a:r>
              <a:rPr lang="en-US" sz="1500" dirty="0" err="1"/>
              <a:t>d.C.</a:t>
            </a:r>
            <a:r>
              <a:rPr lang="en-US" sz="1500" dirty="0"/>
              <a:t> – 100 </a:t>
            </a:r>
            <a:r>
              <a:rPr lang="en-US" sz="1500" dirty="0" err="1"/>
              <a:t>d.C.</a:t>
            </a:r>
            <a:r>
              <a:rPr lang="en-US" sz="1500" dirty="0"/>
              <a:t>) e termina no </a:t>
            </a:r>
            <a:r>
              <a:rPr lang="en-US" sz="1500" dirty="0" err="1"/>
              <a:t>século</a:t>
            </a:r>
            <a:r>
              <a:rPr lang="en-US" sz="1500" dirty="0"/>
              <a:t> VIII, com o </a:t>
            </a:r>
            <a:r>
              <a:rPr lang="en-US" sz="1500" dirty="0" err="1"/>
              <a:t>surgimento</a:t>
            </a:r>
            <a:r>
              <a:rPr lang="en-US" sz="1500" dirty="0"/>
              <a:t> da </a:t>
            </a:r>
            <a:r>
              <a:rPr lang="en-US" sz="1500" dirty="0" err="1"/>
              <a:t>Filosofia</a:t>
            </a:r>
            <a:r>
              <a:rPr lang="en-US" sz="1500" dirty="0"/>
              <a:t> Medieval.</a:t>
            </a: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15A6653B-0413-084C-BA2A-8E84396EA2A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74"/>
    </mc:Choice>
    <mc:Fallback>
      <p:transition spd="slow" advTm="20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180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87" name="Rectangle 186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92" name="Rectangle 191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3" name="Picture 192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77" name="Picture 176" descr="Duomo de Santa Maria del Flore">
            <a:extLst>
              <a:ext uri="{FF2B5EF4-FFF2-40B4-BE49-F238E27FC236}">
                <a16:creationId xmlns:a16="http://schemas.microsoft.com/office/drawing/2014/main" id="{96C64B7C-859F-C551-F393-51E0073E826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329" r="31487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5" name="Rectangle 194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74" name="Google Shape;174;ge051b99057_4_60"/>
          <p:cNvSpPr txBox="1">
            <a:spLocks noGrp="1"/>
          </p:cNvSpPr>
          <p:nvPr>
            <p:ph type="title"/>
          </p:nvPr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Aft>
                <a:spcPts val="0"/>
              </a:spcAft>
              <a:buClr>
                <a:schemeClr val="dk1"/>
              </a:buClr>
              <a:buSzPts val="2100"/>
            </a:pPr>
            <a:r>
              <a:rPr lang="en-US" sz="3600" b="1">
                <a:sym typeface="Calibri"/>
              </a:rPr>
              <a:t>PATRÍSTICA</a:t>
            </a:r>
            <a:endParaRPr lang="en-US" sz="3600"/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75" name="Google Shape;175;ge051b99057_4_60"/>
          <p:cNvSpPr txBox="1">
            <a:spLocks noGrp="1"/>
          </p:cNvSpPr>
          <p:nvPr>
            <p:ph sz="half"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defTabSz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-US" sz="1500" b="0" i="0" u="none" strike="noStrike" cap="none" dirty="0">
              <a:sym typeface="Calibri"/>
            </a:endParaRPr>
          </a:p>
          <a:p>
            <a:pPr marL="0" marR="0" lvl="0" indent="-228600" defTabSz="91440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500" b="0" i="0" u="none" strike="noStrike" cap="none" dirty="0" err="1">
                <a:sym typeface="Calibri"/>
              </a:rPr>
              <a:t>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apóstolos</a:t>
            </a:r>
            <a:r>
              <a:rPr lang="en-US" sz="1500" b="0" i="0" u="none" strike="noStrike" cap="none" dirty="0">
                <a:sym typeface="Calibri"/>
              </a:rPr>
              <a:t> Paulo, João e </a:t>
            </a:r>
            <a:r>
              <a:rPr lang="en-US" sz="1500" b="0" i="0" u="none" strike="noStrike" cap="none" dirty="0" err="1">
                <a:sym typeface="Calibri"/>
              </a:rPr>
              <a:t>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chamados</a:t>
            </a:r>
            <a:r>
              <a:rPr lang="en-US" sz="1500" b="0" i="0" u="none" strike="noStrike" cap="none" dirty="0">
                <a:sym typeface="Calibri"/>
              </a:rPr>
              <a:t> Padres da </a:t>
            </a:r>
            <a:r>
              <a:rPr lang="en-US" sz="1500" b="0" i="0" u="none" strike="noStrike" cap="none" dirty="0" err="1">
                <a:sym typeface="Calibri"/>
              </a:rPr>
              <a:t>Igreja</a:t>
            </a:r>
            <a:r>
              <a:rPr lang="en-US" sz="1500" b="0" i="0" u="none" strike="noStrike" cap="none" dirty="0">
                <a:sym typeface="Calibri"/>
              </a:rPr>
              <a:t> Católica – </a:t>
            </a:r>
            <a:r>
              <a:rPr lang="en-US" sz="1500" b="0" i="0" u="none" strike="noStrike" cap="none" dirty="0" err="1">
                <a:sym typeface="Calibri"/>
              </a:rPr>
              <a:t>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dirigentes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espirituais</a:t>
            </a:r>
            <a:r>
              <a:rPr lang="en-US" sz="1500" b="0" i="0" u="none" strike="noStrike" cap="none" dirty="0">
                <a:sym typeface="Calibri"/>
              </a:rPr>
              <a:t> e </a:t>
            </a:r>
            <a:r>
              <a:rPr lang="en-US" sz="1500" b="0" i="0" u="none" strike="noStrike" cap="none" dirty="0" err="1">
                <a:sym typeface="Calibri"/>
              </a:rPr>
              <a:t>políticos</a:t>
            </a:r>
            <a:r>
              <a:rPr lang="en-US" sz="1500" b="0" i="0" u="none" strike="noStrike" cap="none" dirty="0">
                <a:sym typeface="Calibri"/>
              </a:rPr>
              <a:t> do </a:t>
            </a:r>
            <a:r>
              <a:rPr lang="en-US" sz="1500" dirty="0" err="1"/>
              <a:t>C</a:t>
            </a:r>
            <a:r>
              <a:rPr lang="en-US" sz="1500" b="0" i="0" u="none" strike="noStrike" cap="none" dirty="0" err="1">
                <a:sym typeface="Calibri"/>
              </a:rPr>
              <a:t>ristianismo</a:t>
            </a:r>
            <a:r>
              <a:rPr lang="en-US" sz="1500" b="0" i="0" u="none" strike="noStrike" cap="none" dirty="0">
                <a:sym typeface="Calibri"/>
              </a:rPr>
              <a:t> -  </a:t>
            </a:r>
            <a:r>
              <a:rPr lang="en-US" sz="1500" b="0" i="0" u="none" strike="noStrike" cap="none" dirty="0" err="1">
                <a:sym typeface="Calibri"/>
              </a:rPr>
              <a:t>foram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responsáveis</a:t>
            </a:r>
            <a:r>
              <a:rPr lang="en-US" sz="1500" b="0" i="0" u="none" strike="noStrike" cap="none" dirty="0">
                <a:sym typeface="Calibri"/>
              </a:rPr>
              <a:t>  pela </a:t>
            </a:r>
            <a:r>
              <a:rPr lang="en-US" sz="1500" b="0" i="0" u="none" strike="noStrike" cap="none" dirty="0" err="1">
                <a:sym typeface="Calibri"/>
              </a:rPr>
              <a:t>filosofia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desse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período</a:t>
            </a:r>
            <a:r>
              <a:rPr lang="en-US" sz="1500" b="0" i="0" u="none" strike="noStrike" cap="none" dirty="0">
                <a:sym typeface="Calibri"/>
              </a:rPr>
              <a:t> (</a:t>
            </a:r>
            <a:r>
              <a:rPr lang="en-US" sz="1500" dirty="0" err="1"/>
              <a:t>século</a:t>
            </a:r>
            <a:r>
              <a:rPr lang="en-US" sz="1500" dirty="0"/>
              <a:t> II a IV)</a:t>
            </a:r>
            <a:r>
              <a:rPr lang="en-US" sz="1500" b="0" i="0" u="none" strike="noStrike" cap="none" dirty="0">
                <a:sym typeface="Calibri"/>
              </a:rPr>
              <a:t>.</a:t>
            </a:r>
            <a:endParaRPr lang="en-US" sz="1500" dirty="0"/>
          </a:p>
          <a:p>
            <a:pPr marL="177800" lvl="0" indent="-228600" defTabSz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</a:pPr>
            <a:endParaRPr lang="en-US" sz="1500" dirty="0"/>
          </a:p>
        </p:txBody>
      </p:sp>
      <p:pic>
        <p:nvPicPr>
          <p:cNvPr id="4" name="Áudio 3">
            <a:hlinkClick r:id="" action="ppaction://media"/>
            <a:extLst>
              <a:ext uri="{FF2B5EF4-FFF2-40B4-BE49-F238E27FC236}">
                <a16:creationId xmlns:a16="http://schemas.microsoft.com/office/drawing/2014/main" id="{ED4EE4CC-BC6E-68D8-C107-FA32521F2F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63"/>
    </mc:Choice>
    <mc:Fallback>
      <p:transition spd="slow" advTm="13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051b99057_4_65"/>
          <p:cNvSpPr txBox="1">
            <a:spLocks noGrp="1"/>
          </p:cNvSpPr>
          <p:nvPr>
            <p:ph type="title"/>
          </p:nvPr>
        </p:nvSpPr>
        <p:spPr>
          <a:xfrm>
            <a:off x="471488" y="20538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pt-BR" sz="1800" b="1">
                <a:latin typeface="Calibri"/>
                <a:ea typeface="Calibri"/>
                <a:cs typeface="Calibri"/>
                <a:sym typeface="Calibri"/>
              </a:rPr>
              <a:t>PATRÍSTICA</a:t>
            </a:r>
            <a:endParaRPr sz="1800"/>
          </a:p>
        </p:txBody>
      </p:sp>
      <p:sp>
        <p:nvSpPr>
          <p:cNvPr id="181" name="Google Shape;181;ge051b99057_4_65"/>
          <p:cNvSpPr txBox="1">
            <a:spLocks noGrp="1"/>
          </p:cNvSpPr>
          <p:nvPr>
            <p:ph sz="half" idx="1"/>
          </p:nvPr>
        </p:nvSpPr>
        <p:spPr>
          <a:xfrm>
            <a:off x="997528" y="1369219"/>
            <a:ext cx="32730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2000" dirty="0">
                <a:latin typeface="Calibri"/>
                <a:ea typeface="Calibri"/>
                <a:cs typeface="Calibri"/>
                <a:sym typeface="Calibri"/>
              </a:rPr>
              <a:t>Resultou do esforço para conciliar o cristianismo com o pensamento dos gregos e romanos. 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sp>
        <p:nvSpPr>
          <p:cNvPr id="182" name="Google Shape;182;ge051b99057_4_65"/>
          <p:cNvSpPr txBox="1">
            <a:spLocks noGrp="1"/>
          </p:cNvSpPr>
          <p:nvPr>
            <p:ph sz="half" idx="2"/>
          </p:nvPr>
        </p:nvSpPr>
        <p:spPr>
          <a:xfrm>
            <a:off x="4805464" y="1674717"/>
            <a:ext cx="3652500" cy="326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pt-BR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patrística ligava-se a evangelização e seus principais nomes foram Justino, Clemente, Tertuliano,  Orígenes,  Eusébio, São Gregório de </a:t>
            </a:r>
            <a:r>
              <a:rPr lang="pt-BR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Nazianzo</a:t>
            </a:r>
            <a:r>
              <a:rPr lang="pt-BR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Santo Ambrósio, São João Crisóstomo, Santo Agostinho de Hipona.   </a:t>
            </a:r>
            <a:br>
              <a:rPr lang="pt-BR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63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DF6C744D-73A1-ABCD-7CCE-4C868446E92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64"/>
    </mc:Choice>
    <mc:Fallback>
      <p:transition spd="slow" advTm="42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e051b99057_4_71"/>
          <p:cNvPicPr preferRelativeResize="0">
            <a:picLocks noGrp="1"/>
          </p:cNvPicPr>
          <p:nvPr>
            <p:ph sz="half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5339876" y="1057221"/>
            <a:ext cx="2148000" cy="32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e051b99057_4_71"/>
          <p:cNvSpPr txBox="1">
            <a:spLocks noGrp="1"/>
          </p:cNvSpPr>
          <p:nvPr>
            <p:ph sz="half" idx="2"/>
          </p:nvPr>
        </p:nvSpPr>
        <p:spPr>
          <a:xfrm>
            <a:off x="1278417" y="1796530"/>
            <a:ext cx="2800200" cy="30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00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pt-BR" sz="2000" dirty="0"/>
              <a:t>Muitos dos filósofos da patrística eram religiosos que buscavam conciliar as crenças cristãs com a herança filosófica greco-romana.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pt-BR" sz="2000" dirty="0"/>
              <a:t>Na imagem ao lado vemos: São Basílio, São João Crisóstomo e São Gregório de </a:t>
            </a:r>
            <a:r>
              <a:rPr lang="pt-BR" sz="2000" dirty="0" err="1"/>
              <a:t>Nazianzo</a:t>
            </a:r>
            <a:r>
              <a:rPr lang="pt-BR" sz="1800" dirty="0"/>
              <a:t>.</a:t>
            </a:r>
            <a:endParaRPr dirty="0"/>
          </a:p>
        </p:txBody>
      </p:sp>
      <p:sp>
        <p:nvSpPr>
          <p:cNvPr id="189" name="Google Shape;189;ge051b99057_4_71"/>
          <p:cNvSpPr txBox="1"/>
          <p:nvPr/>
        </p:nvSpPr>
        <p:spPr>
          <a:xfrm>
            <a:off x="5281673" y="4383047"/>
            <a:ext cx="23451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http://www.catedralortodoxa.com/single-post/2016-1-30-santos-tr%C3%AAs-hierarcas-bas%C3%ADlio-o-grande-greg%C3%B3rio-o-te%C3%B3logo-e-s-jo%C3%A3o-cris%C3%B3stomo-30-de-janeir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A7995381-5EF0-9AC3-EB09-2D6115096F6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15"/>
    </mc:Choice>
    <mc:Fallback>
      <p:transition spd="slow" advTm="18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 200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02" name="Rectangle 201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97" name="Picture 196" descr="Mãos segurando os pulsos uma da outra e interligadas para formar um círculo">
            <a:extLst>
              <a:ext uri="{FF2B5EF4-FFF2-40B4-BE49-F238E27FC236}">
                <a16:creationId xmlns:a16="http://schemas.microsoft.com/office/drawing/2014/main" id="{058E98D9-A998-CE3E-5747-111981C038E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226" r="25591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05" name="Rectangle 204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94" name="Google Shape;194;ge051b99057_4_77"/>
          <p:cNvSpPr txBox="1">
            <a:spLocks noGrp="1"/>
          </p:cNvSpPr>
          <p:nvPr>
            <p:ph type="title"/>
          </p:nvPr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b="1" dirty="0">
                <a:latin typeface="Calibri"/>
                <a:ea typeface="Calibri"/>
                <a:cs typeface="Calibri"/>
                <a:sym typeface="Calibri"/>
              </a:rPr>
              <a:t>OBRAS</a:t>
            </a:r>
            <a:endParaRPr lang="pt-BR" dirty="0"/>
          </a:p>
        </p:txBody>
      </p:sp>
      <p:pic>
        <p:nvPicPr>
          <p:cNvPr id="207" name="Picture 206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95" name="Google Shape;195;ge051b99057_4_77"/>
          <p:cNvSpPr txBox="1">
            <a:spLocks noGrp="1"/>
          </p:cNvSpPr>
          <p:nvPr>
            <p:ph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pt-BR" sz="1500" dirty="0"/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500" dirty="0"/>
              <a:t>Obras apologéticas, ou seja,  as obras que tinham como objetivo justificar racionalmente a fé cristã e defendê-la das heresias e que foram responsáveis pela difusão do cristianismo. </a:t>
            </a:r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500" dirty="0"/>
              <a:t>A aliança entre fé e razão na verdade significava reconhecer a razão como auxiliar da fé e, portanto, a ela subordinada. </a:t>
            </a:r>
          </a:p>
          <a:p>
            <a:pPr marL="0" lvl="0" indent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pt-BR" sz="1500" dirty="0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CC0A6702-CB06-23B9-1AB0-781FA1CAAD9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372"/>
    </mc:Choice>
    <mc:Fallback>
      <p:transition spd="slow" advTm="25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051b99057_4_82"/>
          <p:cNvSpPr txBox="1">
            <a:spLocks noGrp="1"/>
          </p:cNvSpPr>
          <p:nvPr>
            <p:ph type="title"/>
          </p:nvPr>
        </p:nvSpPr>
        <p:spPr>
          <a:xfrm>
            <a:off x="628650" y="510778"/>
            <a:ext cx="78867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sz="2100" b="1" dirty="0"/>
              <a:t>PRINCIPAIS CONCEITOS DEFINIDOS PELA PATRÍSTICA</a:t>
            </a:r>
            <a:r>
              <a:rPr lang="pt-BR" sz="21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sp>
        <p:nvSpPr>
          <p:cNvPr id="201" name="Google Shape;201;ge051b99057_4_82"/>
          <p:cNvSpPr txBox="1">
            <a:spLocks noGrp="1"/>
          </p:cNvSpPr>
          <p:nvPr>
            <p:ph idx="1"/>
          </p:nvPr>
        </p:nvSpPr>
        <p:spPr>
          <a:xfrm>
            <a:off x="460037" y="1462171"/>
            <a:ext cx="78867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Conceitos de criação do mundo, concepção do pecado e Apocalipse</a:t>
            </a:r>
            <a:endParaRPr dirty="0"/>
          </a:p>
          <a:p>
            <a:pPr marL="177800" lvl="0" indent="-635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</p:txBody>
      </p:sp>
      <p:pic>
        <p:nvPicPr>
          <p:cNvPr id="202" name="Google Shape;202;ge051b99057_4_82" descr="m_michelangelocriacaoada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461" y="2254233"/>
            <a:ext cx="4572000" cy="228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e051b99057_4_82"/>
          <p:cNvSpPr txBox="1"/>
          <p:nvPr/>
        </p:nvSpPr>
        <p:spPr>
          <a:xfrm>
            <a:off x="2178184" y="4632717"/>
            <a:ext cx="4572000" cy="1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https://www.historiadasartes.com/sala-dos-professores/teto-da-capela-sistina-michelangelo/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e051b99057_4_82"/>
          <p:cNvSpPr txBox="1"/>
          <p:nvPr/>
        </p:nvSpPr>
        <p:spPr>
          <a:xfrm>
            <a:off x="5837550" y="1852163"/>
            <a:ext cx="20823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Ilustração do teto da Capela Sistina sobre a criação de Adão.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D4BCE8F2-C4D6-1454-8885-FD507CD5219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58"/>
    </mc:Choice>
    <mc:Fallback>
      <p:transition spd="slow" advTm="168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0" grpId="0"/>
      <p:bldP spid="20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051b99057_4_90"/>
          <p:cNvSpPr/>
          <p:nvPr/>
        </p:nvSpPr>
        <p:spPr>
          <a:xfrm>
            <a:off x="-83127" y="0"/>
            <a:ext cx="9227100" cy="5143500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https://climainfo.org.br/2019/11/05/apocalipse-agora-e-para-sempre/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ge051b99057_4_90" descr="apocalips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l="14813" r="14813"/>
          <a:stretch/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e051b99057_4_90"/>
          <p:cNvSpPr txBox="1">
            <a:spLocks noGrp="1"/>
          </p:cNvSpPr>
          <p:nvPr>
            <p:ph type="body" idx="1"/>
          </p:nvPr>
        </p:nvSpPr>
        <p:spPr>
          <a:xfrm>
            <a:off x="629841" y="1018309"/>
            <a:ext cx="2949000" cy="28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pt-BR" dirty="0"/>
              <a:t>      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Ao lado vemos uma imagem ilustrativa do que seria o apocalipse. </a:t>
            </a:r>
            <a:endParaRPr dirty="0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9264818B-B2BB-BDF4-F02D-2C87F2BCB9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52"/>
    </mc:Choice>
    <mc:Fallback>
      <p:transition spd="slow" advTm="13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e051b99057_4_96"/>
          <p:cNvSpPr txBox="1">
            <a:spLocks noGrp="1"/>
          </p:cNvSpPr>
          <p:nvPr>
            <p:ph type="title"/>
          </p:nvPr>
        </p:nvSpPr>
        <p:spPr>
          <a:xfrm>
            <a:off x="628650" y="510778"/>
            <a:ext cx="78867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sz="2100" b="1" dirty="0"/>
              <a:t>A PATRÍSTICA </a:t>
            </a:r>
            <a:r>
              <a:rPr lang="pt-BR" sz="2100" b="1" dirty="0">
                <a:latin typeface="Calibri"/>
                <a:ea typeface="Calibri"/>
                <a:cs typeface="Calibri"/>
                <a:sym typeface="Calibri"/>
              </a:rPr>
              <a:t>INTRODUZIU:</a:t>
            </a:r>
            <a:endParaRPr dirty="0"/>
          </a:p>
        </p:txBody>
      </p:sp>
      <p:sp>
        <p:nvSpPr>
          <p:cNvPr id="217" name="Google Shape;217;ge051b99057_4_96"/>
          <p:cNvSpPr txBox="1">
            <a:spLocks noGrp="1"/>
          </p:cNvSpPr>
          <p:nvPr>
            <p:ph idx="1"/>
          </p:nvPr>
        </p:nvSpPr>
        <p:spPr>
          <a:xfrm>
            <a:off x="1241787" y="1875057"/>
            <a:ext cx="30705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63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0" lvl="0" indent="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177800" lvl="0" indent="-1778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800" dirty="0"/>
              <a:t>A consciência moral e a ideia de livre-arbítrio da vontade</a:t>
            </a:r>
            <a:endParaRPr dirty="0"/>
          </a:p>
          <a:p>
            <a:pPr marL="177800" lvl="0" indent="-635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177800" lvl="0" indent="-635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177800" lvl="0" indent="-63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</p:txBody>
      </p:sp>
      <p:pic>
        <p:nvPicPr>
          <p:cNvPr id="219" name="Google Shape;219;ge051b99057_4_9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24317" y="1688030"/>
            <a:ext cx="1845410" cy="277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D4D43DE2-BD17-91C9-DEBF-3F2EE8D0208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65"/>
    </mc:Choice>
    <mc:Fallback>
      <p:transition spd="slow" advTm="8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051b99057_4_103"/>
          <p:cNvSpPr txBox="1">
            <a:spLocks noGrp="1"/>
          </p:cNvSpPr>
          <p:nvPr>
            <p:ph type="title"/>
          </p:nvPr>
        </p:nvSpPr>
        <p:spPr>
          <a:xfrm>
            <a:off x="628650" y="510778"/>
            <a:ext cx="78867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sz="2100" b="1" dirty="0"/>
              <a:t>A PATRÍSTICA </a:t>
            </a:r>
            <a:r>
              <a:rPr lang="pt-BR" sz="2100" b="1" dirty="0">
                <a:latin typeface="Calibri"/>
                <a:ea typeface="Calibri"/>
                <a:cs typeface="Calibri"/>
                <a:sym typeface="Calibri"/>
              </a:rPr>
              <a:t>INTRODUZIU:</a:t>
            </a:r>
            <a:endParaRPr dirty="0"/>
          </a:p>
        </p:txBody>
      </p:sp>
      <p:sp>
        <p:nvSpPr>
          <p:cNvPr id="225" name="Google Shape;225;ge051b99057_4_103"/>
          <p:cNvSpPr txBox="1">
            <a:spLocks noGrp="1"/>
          </p:cNvSpPr>
          <p:nvPr>
            <p:ph idx="1"/>
          </p:nvPr>
        </p:nvSpPr>
        <p:spPr>
          <a:xfrm>
            <a:off x="628650" y="1441348"/>
            <a:ext cx="78867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Os Dogmas, ou seja, as verdades inquestionáveis e irrefutáveis</a:t>
            </a:r>
            <a:endParaRPr dirty="0"/>
          </a:p>
          <a:p>
            <a:pPr marL="177800" lvl="0" indent="-635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  <a:p>
            <a:pPr marL="17780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Noto Sans Symbols"/>
              <a:buNone/>
            </a:pPr>
            <a:endParaRPr sz="600" u="sng" dirty="0">
              <a:solidFill>
                <a:schemeClr val="hlink"/>
              </a:solidFill>
              <a:hlinkClick r:id="rId6"/>
            </a:endParaRPr>
          </a:p>
        </p:txBody>
      </p:sp>
      <p:sp>
        <p:nvSpPr>
          <p:cNvPr id="226" name="Google Shape;226;ge051b99057_4_103"/>
          <p:cNvSpPr txBox="1"/>
          <p:nvPr/>
        </p:nvSpPr>
        <p:spPr>
          <a:xfrm>
            <a:off x="2475634" y="4158364"/>
            <a:ext cx="4572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https://stgregorysschool.org/academics/catholic/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ge051b99057_4_10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48246" y="2151186"/>
            <a:ext cx="5818908" cy="2204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DAF769B1-86A7-07AF-D4B3-2B07CAC4F58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41"/>
    </mc:Choice>
    <mc:Fallback>
      <p:transition spd="slow" advTm="10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e051b99057_4_115"/>
          <p:cNvSpPr txBox="1">
            <a:spLocks noGrp="1"/>
          </p:cNvSpPr>
          <p:nvPr>
            <p:ph type="title"/>
          </p:nvPr>
        </p:nvSpPr>
        <p:spPr>
          <a:xfrm>
            <a:off x="628650" y="800100"/>
            <a:ext cx="7886700" cy="7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sz="2100" b="1" dirty="0"/>
              <a:t>TEMA PRINCIPAL DA PATRÍSTICA</a:t>
            </a:r>
            <a:endParaRPr dirty="0"/>
          </a:p>
        </p:txBody>
      </p:sp>
      <p:sp>
        <p:nvSpPr>
          <p:cNvPr id="239" name="Google Shape;239;ge051b99057_4_115"/>
          <p:cNvSpPr txBox="1">
            <a:spLocks noGrp="1"/>
          </p:cNvSpPr>
          <p:nvPr>
            <p:ph idx="1"/>
          </p:nvPr>
        </p:nvSpPr>
        <p:spPr>
          <a:xfrm>
            <a:off x="628650" y="1292330"/>
            <a:ext cx="77880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63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177800" lvl="0" indent="-635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/>
          </a:p>
          <a:p>
            <a:pPr marL="177800" lvl="0" indent="-1778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800" dirty="0"/>
              <a:t>A possibilidade ou impossibilidade de conciliar a razão ( que lida com demonstrações) com a fé ( que lida com mistérios incompreensíveis).</a:t>
            </a:r>
            <a:endParaRPr dirty="0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84E7DA5F-53F8-A455-4ABD-13418A8DD2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79"/>
    </mc:Choice>
    <mc:Fallback>
      <p:transition spd="slow" advTm="15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051b99057_4_120"/>
          <p:cNvSpPr txBox="1">
            <a:spLocks noGrp="1"/>
          </p:cNvSpPr>
          <p:nvPr>
            <p:ph type="title"/>
          </p:nvPr>
        </p:nvSpPr>
        <p:spPr>
          <a:xfrm>
            <a:off x="628650" y="760453"/>
            <a:ext cx="78867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sz="2100" b="1" dirty="0">
                <a:latin typeface="Calibri"/>
                <a:ea typeface="Calibri"/>
                <a:cs typeface="Calibri"/>
                <a:sym typeface="Calibri"/>
              </a:rPr>
              <a:t>TRÊS POSIÇÕES PRINCIPAIS</a:t>
            </a:r>
            <a:endParaRPr dirty="0"/>
          </a:p>
        </p:txBody>
      </p:sp>
      <p:sp>
        <p:nvSpPr>
          <p:cNvPr id="245" name="Google Shape;245;ge051b99057_4_120"/>
          <p:cNvSpPr txBox="1">
            <a:spLocks noGrp="1"/>
          </p:cNvSpPr>
          <p:nvPr>
            <p:ph type="body" idx="1"/>
          </p:nvPr>
        </p:nvSpPr>
        <p:spPr>
          <a:xfrm>
            <a:off x="2857318" y="2944238"/>
            <a:ext cx="1976700" cy="1938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b="0" dirty="0"/>
              <a:t>Razão subordinada à fé, sendo as duas reconciliadas</a:t>
            </a:r>
            <a:endParaRPr dirty="0"/>
          </a:p>
        </p:txBody>
      </p:sp>
      <p:sp>
        <p:nvSpPr>
          <p:cNvPr id="247" name="Google Shape;247;ge051b99057_4_120"/>
          <p:cNvSpPr txBox="1">
            <a:spLocks noGrp="1"/>
          </p:cNvSpPr>
          <p:nvPr>
            <p:ph sz="half" idx="2"/>
          </p:nvPr>
        </p:nvSpPr>
        <p:spPr>
          <a:xfrm>
            <a:off x="6068290" y="1693718"/>
            <a:ext cx="2109300" cy="26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Fé e razão são irreconciliáveis, mas cada uma tem seu próprio campo de conhecimento e não devem se misturar. </a:t>
            </a:r>
            <a:endParaRPr dirty="0"/>
          </a:p>
        </p:txBody>
      </p:sp>
      <p:sp>
        <p:nvSpPr>
          <p:cNvPr id="246" name="Google Shape;246;ge051b99057_4_120"/>
          <p:cNvSpPr txBox="1">
            <a:spLocks noGrp="1"/>
          </p:cNvSpPr>
          <p:nvPr>
            <p:ph type="body" sz="quarter" idx="3"/>
          </p:nvPr>
        </p:nvSpPr>
        <p:spPr>
          <a:xfrm>
            <a:off x="129923" y="870109"/>
            <a:ext cx="1874400" cy="25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63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177800" lvl="0" indent="-6350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/>
              <a:t>A fé é superior a razão e são irreconciliáveis</a:t>
            </a:r>
            <a:endParaRPr dirty="0"/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D8F217C2-CA6F-4D7C-2A4C-D3D1D1EA17E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10"/>
    </mc:Choice>
    <mc:Fallback>
      <p:transition spd="slow" advTm="23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45" grpId="0" build="p"/>
      <p:bldP spid="247" grpId="0" build="p"/>
      <p:bldP spid="24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257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59" name="Rectangle 258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0" name="Picture 259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54" name="Picture 253" descr="Duomo de Santa Maria del Flore">
            <a:extLst>
              <a:ext uri="{FF2B5EF4-FFF2-40B4-BE49-F238E27FC236}">
                <a16:creationId xmlns:a16="http://schemas.microsoft.com/office/drawing/2014/main" id="{60397B3E-8DAE-954A-72C3-1EBAFCC6825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329" r="31487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2" name="Rectangle 261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64" name="Picture 263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52" name="Google Shape;252;ge051b99057_4_127"/>
          <p:cNvSpPr txBox="1">
            <a:spLocks noGrp="1"/>
          </p:cNvSpPr>
          <p:nvPr>
            <p:ph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177800" lvl="0" indent="-63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lang="pt-BR" sz="1500" b="0" i="0" dirty="0"/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❖"/>
            </a:pPr>
            <a:r>
              <a:rPr lang="pt-BR" sz="1500" b="0" i="0" dirty="0"/>
              <a:t>Na Idade Média a igreja era o única grande construção em uma distância de muitas léguas, e era extremamente contrastante em relação às moradias humildes dos fiéis. </a:t>
            </a:r>
            <a:endParaRPr lang="pt-BR" sz="1500" dirty="0"/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❖"/>
            </a:pPr>
            <a:r>
              <a:rPr lang="pt-BR" sz="1500" dirty="0"/>
              <a:t>Tal contraste, demonstra </a:t>
            </a:r>
            <a:r>
              <a:rPr lang="pt-BR" sz="1500" b="0" i="0" dirty="0"/>
              <a:t> a importância central da religião cristã para a vida nas cidades medievais, expressa sobretudo na imponência do edifício da Igreja, se comparada com as casas comuns.</a:t>
            </a:r>
            <a:endParaRPr lang="pt-BR" sz="1500" dirty="0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C00ABAC5-EE4C-409F-E1E8-D1EB8C8A82E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751"/>
    </mc:Choice>
    <mc:Fallback>
      <p:transition spd="slow" advTm="417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roup 275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77" name="Rectangle 276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72" name="Picture 271" descr="Livro aberto">
            <a:extLst>
              <a:ext uri="{FF2B5EF4-FFF2-40B4-BE49-F238E27FC236}">
                <a16:creationId xmlns:a16="http://schemas.microsoft.com/office/drawing/2014/main" id="{F2FB3AF5-D2DC-E45F-4458-D6A304FCBFE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755" r="28061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0" name="Rectangle 279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82" name="Picture 281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70" name="Google Shape;270;ge051b99057_4_142"/>
          <p:cNvSpPr txBox="1">
            <a:spLocks noGrp="1"/>
          </p:cNvSpPr>
          <p:nvPr>
            <p:ph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pt-BR" sz="1500" b="0" i="0" dirty="0"/>
          </a:p>
          <a:p>
            <a:pPr marL="0" lvl="0" indent="0" rtl="0"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800"/>
              <a:buNone/>
            </a:pPr>
            <a:r>
              <a:rPr lang="pt-BR" sz="1500" b="0" i="0" dirty="0"/>
              <a:t>Apesar das ações passadas da Igreja Católica, não cabe a nós querer criminalizar ou repudiar a Igreja dos dias de hoje. As questões e práticas dessa instituição não são exatamente iguais àquelas encontradas entre os séculos V e XV. Ao analisarmos o papel desempenhado por essa instituição religiosa, durante a Idade Média, obtemos uma grande fonte de reflexão sobre a Patrística. </a:t>
            </a:r>
            <a:br>
              <a:rPr lang="pt-BR" sz="1500" dirty="0"/>
            </a:br>
            <a:endParaRPr lang="pt-BR" sz="1500" dirty="0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EDF9AA89-A17D-028F-FD85-83B0246E89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61"/>
    </mc:Choice>
    <mc:Fallback>
      <p:transition spd="slow" advTm="31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roup 281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83" name="Rectangle 282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4" name="Picture 283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78" name="Picture 277" descr="Pedras brancas equilibradas em uma pilha">
            <a:extLst>
              <a:ext uri="{FF2B5EF4-FFF2-40B4-BE49-F238E27FC236}">
                <a16:creationId xmlns:a16="http://schemas.microsoft.com/office/drawing/2014/main" id="{27C5357A-4960-1E06-ADB5-B4AD676065D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687" r="129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6" name="Rectangle 285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5" name="Google Shape;275;ge051b99057_4_146"/>
          <p:cNvSpPr txBox="1">
            <a:spLocks noGrp="1"/>
          </p:cNvSpPr>
          <p:nvPr>
            <p:ph type="title"/>
          </p:nvPr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pt-BR" b="1" dirty="0">
                <a:latin typeface="Calibri"/>
                <a:ea typeface="Calibri"/>
                <a:cs typeface="Calibri"/>
                <a:sym typeface="Calibri"/>
              </a:rPr>
              <a:t>RETOMADA</a:t>
            </a:r>
            <a:endParaRPr lang="pt-BR" dirty="0"/>
          </a:p>
        </p:txBody>
      </p:sp>
      <p:pic>
        <p:nvPicPr>
          <p:cNvPr id="288" name="Picture 287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76" name="Google Shape;276;ge051b99057_4_146"/>
          <p:cNvSpPr txBox="1">
            <a:spLocks noGrp="1"/>
          </p:cNvSpPr>
          <p:nvPr>
            <p:ph idx="1"/>
          </p:nvPr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lIns="68575" tIns="34275" rIns="68575" bIns="34275" anchorCtr="0">
            <a:normAutofit/>
          </a:bodyPr>
          <a:lstStyle/>
          <a:p>
            <a:pPr marL="177800" lvl="0" indent="-381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None/>
            </a:pPr>
            <a:endParaRPr lang="pt-BR" sz="1500" dirty="0"/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500" dirty="0"/>
              <a:t>A Patrística é a filosofia dos chamados Padres da Igreja</a:t>
            </a:r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500" dirty="0"/>
              <a:t>Tinha como objetivo conciliar fé e razão</a:t>
            </a:r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500" dirty="0"/>
              <a:t>No esforço de converter os pagãos, combater as heresias e justificar a fé, os      religiosos escreveram as obras apologéticas</a:t>
            </a:r>
          </a:p>
          <a:p>
            <a:pPr marL="177800" lvl="0" indent="-1778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pt-BR" sz="1500" dirty="0"/>
              <a:t>Possuíam poderes políticos e coercitivos. </a:t>
            </a:r>
          </a:p>
        </p:txBody>
      </p:sp>
      <p:pic>
        <p:nvPicPr>
          <p:cNvPr id="9" name="Áudio 8">
            <a:hlinkClick r:id="" action="ppaction://media"/>
            <a:extLst>
              <a:ext uri="{FF2B5EF4-FFF2-40B4-BE49-F238E27FC236}">
                <a16:creationId xmlns:a16="http://schemas.microsoft.com/office/drawing/2014/main" id="{A299F182-AD4D-021E-33BA-19C3A4431F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15"/>
    </mc:Choice>
    <mc:Fallback>
      <p:transition spd="slow" advTm="39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75" grpId="0"/>
      <p:bldP spid="27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9|9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5|4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5.9|3|16.1"/>
</p:tagLst>
</file>

<file path=ppt/theme/theme1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Berlim</Template>
  <TotalTime>14</TotalTime>
  <Words>837</Words>
  <Application>Microsoft Office PowerPoint</Application>
  <PresentationFormat>Apresentação na tela (16:9)</PresentationFormat>
  <Paragraphs>158</Paragraphs>
  <Slides>20</Slides>
  <Notes>20</Notes>
  <HiddenSlides>0</HiddenSlides>
  <MMClips>20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Noto Sans Symbols</vt:lpstr>
      <vt:lpstr>Calibri</vt:lpstr>
      <vt:lpstr>Roboto</vt:lpstr>
      <vt:lpstr>Trebuchet MS</vt:lpstr>
      <vt:lpstr>Berlim</vt:lpstr>
      <vt:lpstr>Apresentação do PowerPoint</vt:lpstr>
      <vt:lpstr>OBJETIVO</vt:lpstr>
      <vt:lpstr>REFLETINDO</vt:lpstr>
      <vt:lpstr>Você já se questionou se é possível que a fé e a razão caminhem juntas?</vt:lpstr>
      <vt:lpstr>PATRÍSTICA</vt:lpstr>
      <vt:lpstr>Apresentação do PowerPoint</vt:lpstr>
      <vt:lpstr>PATRÍSTICA</vt:lpstr>
      <vt:lpstr>PATRÍSTICA</vt:lpstr>
      <vt:lpstr>PATRÍSTICA</vt:lpstr>
      <vt:lpstr>Apresentação do PowerPoint</vt:lpstr>
      <vt:lpstr>OBRAS</vt:lpstr>
      <vt:lpstr>PRINCIPAIS CONCEITOS DEFINIDOS PELA PATRÍSTICA:</vt:lpstr>
      <vt:lpstr>Apresentação do PowerPoint</vt:lpstr>
      <vt:lpstr>A PATRÍSTICA INTRODUZIU:</vt:lpstr>
      <vt:lpstr>A PATRÍSTICA INTRODUZIU:</vt:lpstr>
      <vt:lpstr>TEMA PRINCIPAL DA PATRÍSTICA</vt:lpstr>
      <vt:lpstr>TRÊS POSIÇÕES PRINCIPAIS</vt:lpstr>
      <vt:lpstr>Apresentação do PowerPoint</vt:lpstr>
      <vt:lpstr>Apresentação do PowerPoint</vt:lpstr>
      <vt:lpstr>RETOMADA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1</cp:revision>
  <dcterms:created xsi:type="dcterms:W3CDTF">2020-03-25T23:26:05Z</dcterms:created>
  <dcterms:modified xsi:type="dcterms:W3CDTF">2023-08-15T20:43:12Z</dcterms:modified>
</cp:coreProperties>
</file>